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54" r:id="rId2"/>
    <p:sldId id="356" r:id="rId3"/>
    <p:sldId id="359" r:id="rId4"/>
    <p:sldId id="360" r:id="rId5"/>
    <p:sldId id="361" r:id="rId6"/>
    <p:sldId id="365" r:id="rId7"/>
    <p:sldId id="366" r:id="rId8"/>
    <p:sldId id="362" r:id="rId9"/>
    <p:sldId id="363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48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Jinyoung" userId="b2919ae6-d7f4-4937-a6ab-1f7295588597" providerId="ADAL" clId="{35A3E4BF-18DD-4A96-8FAB-A3B9C4FDF890}"/>
    <pc:docChg chg="undo custSel addSld delSld modSld delMainMaster">
      <pc:chgData name="ParkJinyoung" userId="b2919ae6-d7f4-4937-a6ab-1f7295588597" providerId="ADAL" clId="{35A3E4BF-18DD-4A96-8FAB-A3B9C4FDF890}" dt="2021-07-12T11:16:34.046" v="5" actId="47"/>
      <pc:docMkLst>
        <pc:docMk/>
      </pc:docMkLst>
      <pc:sldChg chg="del">
        <pc:chgData name="ParkJinyoung" userId="b2919ae6-d7f4-4937-a6ab-1f7295588597" providerId="ADAL" clId="{35A3E4BF-18DD-4A96-8FAB-A3B9C4FDF890}" dt="2021-07-12T11:16:34.046" v="5" actId="47"/>
        <pc:sldMkLst>
          <pc:docMk/>
          <pc:sldMk cId="2814367047" sldId="256"/>
        </pc:sldMkLst>
      </pc:sldChg>
      <pc:sldChg chg="modSp add del mod">
        <pc:chgData name="ParkJinyoung" userId="b2919ae6-d7f4-4937-a6ab-1f7295588597" providerId="ADAL" clId="{35A3E4BF-18DD-4A96-8FAB-A3B9C4FDF890}" dt="2021-07-12T11:16:31.922" v="4"/>
        <pc:sldMkLst>
          <pc:docMk/>
          <pc:sldMk cId="3718094209" sldId="354"/>
        </pc:sldMkLst>
        <pc:spChg chg="mod">
          <ac:chgData name="ParkJinyoung" userId="b2919ae6-d7f4-4937-a6ab-1f7295588597" providerId="ADAL" clId="{35A3E4BF-18DD-4A96-8FAB-A3B9C4FDF890}" dt="2021-07-12T11:16:31.844" v="3"/>
          <ac:spMkLst>
            <pc:docMk/>
            <pc:sldMk cId="3718094209" sldId="354"/>
            <ac:spMk id="3" creationId="{00000000-0000-0000-0000-000000000000}"/>
          </ac:spMkLst>
        </pc:spChg>
      </pc:sldChg>
      <pc:sldChg chg="add del">
        <pc:chgData name="ParkJinyoung" userId="b2919ae6-d7f4-4937-a6ab-1f7295588597" providerId="ADAL" clId="{35A3E4BF-18DD-4A96-8FAB-A3B9C4FDF890}" dt="2021-07-12T11:16:31.922" v="4"/>
        <pc:sldMkLst>
          <pc:docMk/>
          <pc:sldMk cId="3745766978" sldId="356"/>
        </pc:sldMkLst>
      </pc:sldChg>
      <pc:sldChg chg="add del">
        <pc:chgData name="ParkJinyoung" userId="b2919ae6-d7f4-4937-a6ab-1f7295588597" providerId="ADAL" clId="{35A3E4BF-18DD-4A96-8FAB-A3B9C4FDF890}" dt="2021-07-12T11:16:31.922" v="4"/>
        <pc:sldMkLst>
          <pc:docMk/>
          <pc:sldMk cId="274365200" sldId="359"/>
        </pc:sldMkLst>
      </pc:sldChg>
      <pc:sldChg chg="add del">
        <pc:chgData name="ParkJinyoung" userId="b2919ae6-d7f4-4937-a6ab-1f7295588597" providerId="ADAL" clId="{35A3E4BF-18DD-4A96-8FAB-A3B9C4FDF890}" dt="2021-07-12T11:16:31.922" v="4"/>
        <pc:sldMkLst>
          <pc:docMk/>
          <pc:sldMk cId="687926090" sldId="360"/>
        </pc:sldMkLst>
      </pc:sldChg>
      <pc:sldChg chg="add del">
        <pc:chgData name="ParkJinyoung" userId="b2919ae6-d7f4-4937-a6ab-1f7295588597" providerId="ADAL" clId="{35A3E4BF-18DD-4A96-8FAB-A3B9C4FDF890}" dt="2021-07-12T11:16:31.922" v="4"/>
        <pc:sldMkLst>
          <pc:docMk/>
          <pc:sldMk cId="4076974993" sldId="361"/>
        </pc:sldMkLst>
      </pc:sldChg>
      <pc:sldChg chg="add del">
        <pc:chgData name="ParkJinyoung" userId="b2919ae6-d7f4-4937-a6ab-1f7295588597" providerId="ADAL" clId="{35A3E4BF-18DD-4A96-8FAB-A3B9C4FDF890}" dt="2021-07-12T11:16:31.922" v="4"/>
        <pc:sldMkLst>
          <pc:docMk/>
          <pc:sldMk cId="1774606375" sldId="362"/>
        </pc:sldMkLst>
      </pc:sldChg>
      <pc:sldChg chg="add del">
        <pc:chgData name="ParkJinyoung" userId="b2919ae6-d7f4-4937-a6ab-1f7295588597" providerId="ADAL" clId="{35A3E4BF-18DD-4A96-8FAB-A3B9C4FDF890}" dt="2021-07-12T11:16:31.922" v="4"/>
        <pc:sldMkLst>
          <pc:docMk/>
          <pc:sldMk cId="606566289" sldId="363"/>
        </pc:sldMkLst>
      </pc:sldChg>
      <pc:sldChg chg="add del">
        <pc:chgData name="ParkJinyoung" userId="b2919ae6-d7f4-4937-a6ab-1f7295588597" providerId="ADAL" clId="{35A3E4BF-18DD-4A96-8FAB-A3B9C4FDF890}" dt="2021-07-12T11:16:31.922" v="4"/>
        <pc:sldMkLst>
          <pc:docMk/>
          <pc:sldMk cId="271245370" sldId="365"/>
        </pc:sldMkLst>
      </pc:sldChg>
      <pc:sldChg chg="add del">
        <pc:chgData name="ParkJinyoung" userId="b2919ae6-d7f4-4937-a6ab-1f7295588597" providerId="ADAL" clId="{35A3E4BF-18DD-4A96-8FAB-A3B9C4FDF890}" dt="2021-07-12T11:16:31.922" v="4"/>
        <pc:sldMkLst>
          <pc:docMk/>
          <pc:sldMk cId="2241578238" sldId="366"/>
        </pc:sldMkLst>
      </pc:sldChg>
      <pc:sldMasterChg chg="del delSldLayout">
        <pc:chgData name="ParkJinyoung" userId="b2919ae6-d7f4-4937-a6ab-1f7295588597" providerId="ADAL" clId="{35A3E4BF-18DD-4A96-8FAB-A3B9C4FDF890}" dt="2021-07-12T11:16:34.046" v="5" actId="47"/>
        <pc:sldMasterMkLst>
          <pc:docMk/>
          <pc:sldMasterMk cId="569074028" sldId="2147483648"/>
        </pc:sldMasterMkLst>
        <pc:sldLayoutChg chg="del">
          <pc:chgData name="ParkJinyoung" userId="b2919ae6-d7f4-4937-a6ab-1f7295588597" providerId="ADAL" clId="{35A3E4BF-18DD-4A96-8FAB-A3B9C4FDF890}" dt="2021-07-12T11:16:34.046" v="5" actId="47"/>
          <pc:sldLayoutMkLst>
            <pc:docMk/>
            <pc:sldMasterMk cId="569074028" sldId="2147483648"/>
            <pc:sldLayoutMk cId="2376842583" sldId="2147483649"/>
          </pc:sldLayoutMkLst>
        </pc:sldLayoutChg>
        <pc:sldLayoutChg chg="del">
          <pc:chgData name="ParkJinyoung" userId="b2919ae6-d7f4-4937-a6ab-1f7295588597" providerId="ADAL" clId="{35A3E4BF-18DD-4A96-8FAB-A3B9C4FDF890}" dt="2021-07-12T11:16:34.046" v="5" actId="47"/>
          <pc:sldLayoutMkLst>
            <pc:docMk/>
            <pc:sldMasterMk cId="569074028" sldId="2147483648"/>
            <pc:sldLayoutMk cId="146235118" sldId="2147483650"/>
          </pc:sldLayoutMkLst>
        </pc:sldLayoutChg>
        <pc:sldLayoutChg chg="del">
          <pc:chgData name="ParkJinyoung" userId="b2919ae6-d7f4-4937-a6ab-1f7295588597" providerId="ADAL" clId="{35A3E4BF-18DD-4A96-8FAB-A3B9C4FDF890}" dt="2021-07-12T11:16:34.046" v="5" actId="47"/>
          <pc:sldLayoutMkLst>
            <pc:docMk/>
            <pc:sldMasterMk cId="569074028" sldId="2147483648"/>
            <pc:sldLayoutMk cId="466871737" sldId="2147483651"/>
          </pc:sldLayoutMkLst>
        </pc:sldLayoutChg>
        <pc:sldLayoutChg chg="del">
          <pc:chgData name="ParkJinyoung" userId="b2919ae6-d7f4-4937-a6ab-1f7295588597" providerId="ADAL" clId="{35A3E4BF-18DD-4A96-8FAB-A3B9C4FDF890}" dt="2021-07-12T11:16:34.046" v="5" actId="47"/>
          <pc:sldLayoutMkLst>
            <pc:docMk/>
            <pc:sldMasterMk cId="569074028" sldId="2147483648"/>
            <pc:sldLayoutMk cId="1526778751" sldId="2147483652"/>
          </pc:sldLayoutMkLst>
        </pc:sldLayoutChg>
        <pc:sldLayoutChg chg="del">
          <pc:chgData name="ParkJinyoung" userId="b2919ae6-d7f4-4937-a6ab-1f7295588597" providerId="ADAL" clId="{35A3E4BF-18DD-4A96-8FAB-A3B9C4FDF890}" dt="2021-07-12T11:16:34.046" v="5" actId="47"/>
          <pc:sldLayoutMkLst>
            <pc:docMk/>
            <pc:sldMasterMk cId="569074028" sldId="2147483648"/>
            <pc:sldLayoutMk cId="1995309710" sldId="2147483653"/>
          </pc:sldLayoutMkLst>
        </pc:sldLayoutChg>
        <pc:sldLayoutChg chg="del">
          <pc:chgData name="ParkJinyoung" userId="b2919ae6-d7f4-4937-a6ab-1f7295588597" providerId="ADAL" clId="{35A3E4BF-18DD-4A96-8FAB-A3B9C4FDF890}" dt="2021-07-12T11:16:34.046" v="5" actId="47"/>
          <pc:sldLayoutMkLst>
            <pc:docMk/>
            <pc:sldMasterMk cId="569074028" sldId="2147483648"/>
            <pc:sldLayoutMk cId="3433128659" sldId="2147483654"/>
          </pc:sldLayoutMkLst>
        </pc:sldLayoutChg>
        <pc:sldLayoutChg chg="del">
          <pc:chgData name="ParkJinyoung" userId="b2919ae6-d7f4-4937-a6ab-1f7295588597" providerId="ADAL" clId="{35A3E4BF-18DD-4A96-8FAB-A3B9C4FDF890}" dt="2021-07-12T11:16:34.046" v="5" actId="47"/>
          <pc:sldLayoutMkLst>
            <pc:docMk/>
            <pc:sldMasterMk cId="569074028" sldId="2147483648"/>
            <pc:sldLayoutMk cId="1645340353" sldId="2147483655"/>
          </pc:sldLayoutMkLst>
        </pc:sldLayoutChg>
        <pc:sldLayoutChg chg="del">
          <pc:chgData name="ParkJinyoung" userId="b2919ae6-d7f4-4937-a6ab-1f7295588597" providerId="ADAL" clId="{35A3E4BF-18DD-4A96-8FAB-A3B9C4FDF890}" dt="2021-07-12T11:16:34.046" v="5" actId="47"/>
          <pc:sldLayoutMkLst>
            <pc:docMk/>
            <pc:sldMasterMk cId="569074028" sldId="2147483648"/>
            <pc:sldLayoutMk cId="2680883199" sldId="2147483656"/>
          </pc:sldLayoutMkLst>
        </pc:sldLayoutChg>
        <pc:sldLayoutChg chg="del">
          <pc:chgData name="ParkJinyoung" userId="b2919ae6-d7f4-4937-a6ab-1f7295588597" providerId="ADAL" clId="{35A3E4BF-18DD-4A96-8FAB-A3B9C4FDF890}" dt="2021-07-12T11:16:34.046" v="5" actId="47"/>
          <pc:sldLayoutMkLst>
            <pc:docMk/>
            <pc:sldMasterMk cId="569074028" sldId="2147483648"/>
            <pc:sldLayoutMk cId="1368756102" sldId="2147483657"/>
          </pc:sldLayoutMkLst>
        </pc:sldLayoutChg>
        <pc:sldLayoutChg chg="del">
          <pc:chgData name="ParkJinyoung" userId="b2919ae6-d7f4-4937-a6ab-1f7295588597" providerId="ADAL" clId="{35A3E4BF-18DD-4A96-8FAB-A3B9C4FDF890}" dt="2021-07-12T11:16:34.046" v="5" actId="47"/>
          <pc:sldLayoutMkLst>
            <pc:docMk/>
            <pc:sldMasterMk cId="569074028" sldId="2147483648"/>
            <pc:sldLayoutMk cId="3984928788" sldId="2147483658"/>
          </pc:sldLayoutMkLst>
        </pc:sldLayoutChg>
        <pc:sldLayoutChg chg="del">
          <pc:chgData name="ParkJinyoung" userId="b2919ae6-d7f4-4937-a6ab-1f7295588597" providerId="ADAL" clId="{35A3E4BF-18DD-4A96-8FAB-A3B9C4FDF890}" dt="2021-07-12T11:16:34.046" v="5" actId="47"/>
          <pc:sldLayoutMkLst>
            <pc:docMk/>
            <pc:sldMasterMk cId="569074028" sldId="2147483648"/>
            <pc:sldLayoutMk cId="14734873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1C8F4-A1F5-4702-A1C4-8CF2B8EA5023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E53A3-0EF3-4FC4-8FE9-B3FBF56FEA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2467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161C5-161C-4D7B-8385-4FEFC516518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320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161C5-161C-4D7B-8385-4FEFC516518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128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161C5-161C-4D7B-8385-4FEFC516518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482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161C5-161C-4D7B-8385-4FEFC516518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508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161C5-161C-4D7B-8385-4FEFC516518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278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161C5-161C-4D7B-8385-4FEFC516518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114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161C5-161C-4D7B-8385-4FEFC516518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912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161C5-161C-4D7B-8385-4FEFC516518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40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dotcad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>
            <a:extLst>
              <a:ext uri="{FF2B5EF4-FFF2-40B4-BE49-F238E27FC236}">
                <a16:creationId xmlns:a16="http://schemas.microsoft.com/office/drawing/2014/main" id="{7E87F6C4-2E41-4511-9ACA-7A1930AC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472" y="213462"/>
            <a:ext cx="6804705" cy="506947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6" name="부제목 2">
            <a:extLst>
              <a:ext uri="{FF2B5EF4-FFF2-40B4-BE49-F238E27FC236}">
                <a16:creationId xmlns:a16="http://schemas.microsoft.com/office/drawing/2014/main" id="{C7FBD5AF-7F96-414A-83A1-4D2DEF5F3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001" y="739427"/>
            <a:ext cx="4617119" cy="508584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17" name="텍스트 개체 틀 2">
            <a:extLst>
              <a:ext uri="{FF2B5EF4-FFF2-40B4-BE49-F238E27FC236}">
                <a16:creationId xmlns:a16="http://schemas.microsoft.com/office/drawing/2014/main" id="{5CD93B62-6EA0-43C0-A8A7-3832FBA85B9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709183" y="1686493"/>
            <a:ext cx="4105275" cy="3418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 marL="432000">
              <a:defRPr sz="1800"/>
            </a:lvl2pPr>
            <a:lvl3pPr marL="648000">
              <a:defRPr sz="1600"/>
            </a:lvl3pPr>
            <a:lvl4pPr marL="864000">
              <a:defRPr sz="1400"/>
            </a:lvl4pPr>
            <a:lvl5pPr marL="1080000"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4D1973E-0047-4768-842E-7CC17E2B4E23}"/>
              </a:ext>
            </a:extLst>
          </p:cNvPr>
          <p:cNvSpPr/>
          <p:nvPr userDrawn="1"/>
        </p:nvSpPr>
        <p:spPr>
          <a:xfrm>
            <a:off x="11946358" y="6611500"/>
            <a:ext cx="18920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P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78BC9D98-04A6-4455-A649-21D804D3C76F}"/>
              </a:ext>
            </a:extLst>
          </p:cNvPr>
          <p:cNvSpPr/>
          <p:nvPr userDrawn="1"/>
        </p:nvSpPr>
        <p:spPr>
          <a:xfrm>
            <a:off x="304260" y="843160"/>
            <a:ext cx="286207" cy="286207"/>
          </a:xfrm>
          <a:prstGeom prst="ellipse">
            <a:avLst/>
          </a:prstGeom>
          <a:solidFill>
            <a:srgbClr val="1D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34634936-B22F-4BCF-B7EE-6C097F735EB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55600">
            <a:solidFill>
              <a:srgbClr val="8DE7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래픽 176">
            <a:extLst>
              <a:ext uri="{FF2B5EF4-FFF2-40B4-BE49-F238E27FC236}">
                <a16:creationId xmlns:a16="http://schemas.microsoft.com/office/drawing/2014/main" id="{F2712626-D627-4FB5-9BB0-C75244EC40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7805"/>
          <a:stretch/>
        </p:blipFill>
        <p:spPr>
          <a:xfrm>
            <a:off x="11032388" y="283080"/>
            <a:ext cx="892960" cy="210016"/>
          </a:xfrm>
          <a:prstGeom prst="rect">
            <a:avLst/>
          </a:prstGeom>
          <a:effectLst/>
        </p:spPr>
      </p:pic>
      <p:sp>
        <p:nvSpPr>
          <p:cNvPr id="22" name="부제목 2">
            <a:extLst>
              <a:ext uri="{FF2B5EF4-FFF2-40B4-BE49-F238E27FC236}">
                <a16:creationId xmlns:a16="http://schemas.microsoft.com/office/drawing/2014/main" id="{CCCBC4C3-6427-4739-A67F-A71E9453768C}"/>
              </a:ext>
            </a:extLst>
          </p:cNvPr>
          <p:cNvSpPr txBox="1">
            <a:spLocks/>
          </p:cNvSpPr>
          <p:nvPr userDrawn="1"/>
        </p:nvSpPr>
        <p:spPr>
          <a:xfrm>
            <a:off x="3169919" y="6662224"/>
            <a:ext cx="5852162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www.ndotcad.com</a:t>
            </a:r>
            <a:r>
              <a:rPr lang="en-US" altLang="ko-KR" sz="900" baseline="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</a:t>
            </a:r>
            <a:r>
              <a:rPr lang="en-US" altLang="ko-KR" sz="9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Copyright </a:t>
            </a:r>
            <a:r>
              <a:rPr lang="ko-KR" altLang="en-US" sz="9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ⓒ </a:t>
            </a:r>
            <a:r>
              <a:rPr lang="en-US" altLang="ko-KR" sz="900" dirty="0" err="1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NDotLight</a:t>
            </a:r>
            <a:r>
              <a:rPr lang="en-US" altLang="ko-KR" sz="9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All rights reserved.</a:t>
            </a:r>
            <a:endParaRPr lang="ko-KR" altLang="en-US" sz="900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3" name="슬라이드 번호 개체 틀 5">
            <a:extLst>
              <a:ext uri="{FF2B5EF4-FFF2-40B4-BE49-F238E27FC236}">
                <a16:creationId xmlns:a16="http://schemas.microsoft.com/office/drawing/2014/main" id="{B389F2E6-B285-435D-B2E4-680A20C55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4226" y="6449225"/>
            <a:ext cx="1397918" cy="216000"/>
          </a:xfrm>
        </p:spPr>
        <p:txBody>
          <a:bodyPr/>
          <a:lstStyle>
            <a:lvl1pPr>
              <a:defRPr>
                <a:solidFill>
                  <a:srgbClr val="1DCAD3"/>
                </a:solidFill>
              </a:defRPr>
            </a:lvl1pPr>
          </a:lstStyle>
          <a:p>
            <a:fld id="{D80321D1-FA42-4DB3-A6C4-C87D2D2D2C2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424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Cyporight ⓒ NDotLight. All rights reserved.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349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Cyporight ⓒ NDotLight. All rights reserved.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068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Cyporight ⓒ NDotLight. All rights reserved.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33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533877C8-B599-44B7-9423-9BED6CDACA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2" t="54493"/>
          <a:stretch/>
        </p:blipFill>
        <p:spPr>
          <a:xfrm>
            <a:off x="0" y="4729797"/>
            <a:ext cx="12192000" cy="2128203"/>
          </a:xfrm>
          <a:prstGeom prst="rect">
            <a:avLst/>
          </a:prstGeom>
        </p:spPr>
      </p:pic>
      <p:sp>
        <p:nvSpPr>
          <p:cNvPr id="17" name="제목 1">
            <a:extLst>
              <a:ext uri="{FF2B5EF4-FFF2-40B4-BE49-F238E27FC236}">
                <a16:creationId xmlns:a16="http://schemas.microsoft.com/office/drawing/2014/main" id="{0DBF3A5D-68BC-4486-8AD2-4AF430A4F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350" y="1705434"/>
            <a:ext cx="7594600" cy="2919129"/>
          </a:xfrm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5400">
                <a:solidFill>
                  <a:srgbClr val="68C4CA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8" name="텍스트 개체 틀 2">
            <a:extLst>
              <a:ext uri="{FF2B5EF4-FFF2-40B4-BE49-F238E27FC236}">
                <a16:creationId xmlns:a16="http://schemas.microsoft.com/office/drawing/2014/main" id="{EAE09340-E26C-483E-A03C-019704391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92350" y="5475631"/>
            <a:ext cx="7673975" cy="869398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pic>
        <p:nvPicPr>
          <p:cNvPr id="19" name="Picture 12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83A9A7D0-D0AC-4D6D-B83A-EA566C4659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4" t="54493"/>
          <a:stretch/>
        </p:blipFill>
        <p:spPr>
          <a:xfrm rot="10800000">
            <a:off x="-1" y="0"/>
            <a:ext cx="12531635" cy="1600200"/>
          </a:xfrm>
          <a:prstGeom prst="rect">
            <a:avLst/>
          </a:prstGeom>
        </p:spPr>
      </p:pic>
      <p:sp>
        <p:nvSpPr>
          <p:cNvPr id="20" name="Rectangle: Rounded Corners 17">
            <a:extLst>
              <a:ext uri="{FF2B5EF4-FFF2-40B4-BE49-F238E27FC236}">
                <a16:creationId xmlns:a16="http://schemas.microsoft.com/office/drawing/2014/main" id="{9BA2FBAC-6DD7-4D1E-8AC8-558839EFD07F}"/>
              </a:ext>
            </a:extLst>
          </p:cNvPr>
          <p:cNvSpPr/>
          <p:nvPr userDrawn="1"/>
        </p:nvSpPr>
        <p:spPr>
          <a:xfrm>
            <a:off x="4766713" y="268922"/>
            <a:ext cx="2333518" cy="584518"/>
          </a:xfrm>
          <a:prstGeom prst="roundRect">
            <a:avLst>
              <a:gd name="adj" fmla="val 50000"/>
            </a:avLst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blurRad="1905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1" name="그래픽 176">
            <a:extLst>
              <a:ext uri="{FF2B5EF4-FFF2-40B4-BE49-F238E27FC236}">
                <a16:creationId xmlns:a16="http://schemas.microsoft.com/office/drawing/2014/main" id="{3F9E2F6A-1BC7-4CD4-8E50-4B56A2B08E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7805"/>
          <a:stretch/>
        </p:blipFill>
        <p:spPr>
          <a:xfrm>
            <a:off x="5029474" y="345690"/>
            <a:ext cx="1807996" cy="4252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7497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Cyporight ⓒ NDotLight. All rights reserved.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056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나눔스퀘어 Bold" panose="020B0600000101010101" pitchFamily="50" charset="-127"/>
                <a:ea typeface="나눔스퀘어 Bold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Cyporight ⓒ NDotLight. All rights reserved.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723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 flipH="1">
            <a:off x="4299994" y="0"/>
            <a:ext cx="7892005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-1078"/>
            <a:ext cx="4299995" cy="6859078"/>
          </a:xfrm>
          <a:prstGeom prst="rect">
            <a:avLst/>
          </a:prstGeom>
          <a:solidFill>
            <a:srgbClr val="68C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래픽 176">
            <a:extLst>
              <a:ext uri="{FF2B5EF4-FFF2-40B4-BE49-F238E27FC236}">
                <a16:creationId xmlns:a16="http://schemas.microsoft.com/office/drawing/2014/main" id="{D5042B23-A14B-4D9C-8017-D0167D0E55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7805"/>
          <a:stretch/>
        </p:blipFill>
        <p:spPr>
          <a:xfrm>
            <a:off x="11032388" y="283080"/>
            <a:ext cx="892960" cy="21001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3448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0" y="-1078"/>
            <a:ext cx="12192000" cy="3780598"/>
          </a:xfrm>
          <a:prstGeom prst="rect">
            <a:avLst/>
          </a:prstGeom>
          <a:solidFill>
            <a:srgbClr val="68C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206500" y="2293619"/>
            <a:ext cx="9766300" cy="1485901"/>
          </a:xfrm>
        </p:spPr>
        <p:txBody>
          <a:bodyPr anchor="ctr">
            <a:normAutofit/>
          </a:bodyPr>
          <a:lstStyle>
            <a:lvl1pPr algn="ctr">
              <a:defRPr sz="9600" baseline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Rectangle: Rounded Corners 17">
            <a:extLst>
              <a:ext uri="{FF2B5EF4-FFF2-40B4-BE49-F238E27FC236}">
                <a16:creationId xmlns:a16="http://schemas.microsoft.com/office/drawing/2014/main" id="{97B39A7F-2474-41F4-A26F-799DA16D95D2}"/>
              </a:ext>
            </a:extLst>
          </p:cNvPr>
          <p:cNvSpPr/>
          <p:nvPr userDrawn="1"/>
        </p:nvSpPr>
        <p:spPr>
          <a:xfrm>
            <a:off x="4766713" y="5996371"/>
            <a:ext cx="2333518" cy="584518"/>
          </a:xfrm>
          <a:prstGeom prst="roundRect">
            <a:avLst>
              <a:gd name="adj" fmla="val 50000"/>
            </a:avLst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blurRad="1905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래픽 176">
            <a:extLst>
              <a:ext uri="{FF2B5EF4-FFF2-40B4-BE49-F238E27FC236}">
                <a16:creationId xmlns:a16="http://schemas.microsoft.com/office/drawing/2014/main" id="{1C513F07-00CB-4A9E-A22B-652EAEB21E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7805"/>
          <a:stretch/>
        </p:blipFill>
        <p:spPr>
          <a:xfrm>
            <a:off x="5029474" y="6073139"/>
            <a:ext cx="1807996" cy="4252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4803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err="1"/>
              <a:t>Cyporight</a:t>
            </a:r>
            <a:r>
              <a:rPr lang="en-US" altLang="ko-KR" dirty="0"/>
              <a:t> ⓒ </a:t>
            </a:r>
            <a:r>
              <a:rPr lang="en-US" altLang="ko-KR" dirty="0" err="1"/>
              <a:t>NDotLight</a:t>
            </a:r>
            <a:r>
              <a:rPr lang="en-US" altLang="ko-KR" dirty="0"/>
              <a:t>. All rights reserved.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023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Cyporight ⓒ NDotLight. All rights reserved.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991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err="1"/>
              <a:t>Cyporight</a:t>
            </a:r>
            <a:r>
              <a:rPr lang="en-US" altLang="ko-KR" dirty="0"/>
              <a:t> ⓒ </a:t>
            </a:r>
            <a:r>
              <a:rPr lang="en-US" altLang="ko-KR" dirty="0" err="1"/>
              <a:t>NDotLight</a:t>
            </a:r>
            <a:r>
              <a:rPr lang="en-US" altLang="ko-KR" dirty="0"/>
              <a:t>. All rights reserved.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321D1-FA42-4DB3-A6C4-C87D2D2D2C2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532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나눔스퀘어 Bold" panose="020B0600000101010101" pitchFamily="50" charset="-127"/>
          <a:ea typeface="나눔스퀘어 Bold" panose="020B0600000101010101" pitchFamily="50" charset="-127"/>
          <a:cs typeface="+mj-cs"/>
        </a:defRPr>
      </a:lvl1pPr>
    </p:titleStyle>
    <p:bodyStyle>
      <a:lvl1pPr marL="2160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나눔스퀘어 Bold" panose="020B0600000101010101" pitchFamily="50" charset="-127"/>
          <a:ea typeface="나눔스퀘어 Bold" panose="020B0600000101010101" pitchFamily="50" charset="-127"/>
          <a:cs typeface="+mn-cs"/>
        </a:defRPr>
      </a:lvl1pPr>
      <a:lvl2pPr marL="540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2pPr>
      <a:lvl3pPr marL="864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3pPr>
      <a:lvl4pPr marL="1152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4pPr>
      <a:lvl5pPr marL="1476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92350" y="1598580"/>
            <a:ext cx="7594600" cy="2919129"/>
          </a:xfrm>
        </p:spPr>
        <p:txBody>
          <a:bodyPr>
            <a:normAutofit/>
          </a:bodyPr>
          <a:lstStyle/>
          <a:p>
            <a:r>
              <a:rPr lang="en-US" altLang="ko-KR" dirty="0"/>
              <a:t>3D</a:t>
            </a:r>
            <a:r>
              <a:rPr lang="ko-KR" altLang="en-US" dirty="0"/>
              <a:t>프린터 출력 실습 </a:t>
            </a:r>
            <a:r>
              <a:rPr lang="en-US" altLang="ko-KR" dirty="0"/>
              <a:t>: </a:t>
            </a:r>
            <a:br>
              <a:rPr lang="en-US" altLang="ko-KR" dirty="0"/>
            </a:br>
            <a:r>
              <a:rPr lang="ko-KR" altLang="en-US" dirty="0" err="1"/>
              <a:t>슬라이싱</a:t>
            </a:r>
            <a:r>
              <a:rPr lang="ko-KR" altLang="en-US" dirty="0"/>
              <a:t> 프로그램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4294967295"/>
          </p:nvPr>
        </p:nvSpPr>
        <p:spPr>
          <a:xfrm>
            <a:off x="2292350" y="5539656"/>
            <a:ext cx="7673975" cy="1023605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3D</a:t>
            </a:r>
            <a:r>
              <a:rPr lang="ko-KR" altLang="en-US" sz="2400" dirty="0"/>
              <a:t>프린터 출력을 위한 </a:t>
            </a:r>
            <a:r>
              <a:rPr lang="ko-KR" altLang="en-US" sz="2400" dirty="0" err="1"/>
              <a:t>슬라이싱</a:t>
            </a:r>
            <a:r>
              <a:rPr lang="ko-KR" altLang="en-US" sz="2400" dirty="0"/>
              <a:t> 프로그램 사용방법을</a:t>
            </a:r>
            <a:endParaRPr lang="en-US" altLang="ko-KR" sz="2400" dirty="0"/>
          </a:p>
          <a:p>
            <a:r>
              <a:rPr lang="ko-KR" altLang="en-US" sz="2400" dirty="0"/>
              <a:t>알아보고 </a:t>
            </a:r>
            <a:r>
              <a:rPr lang="en-US" altLang="ko-KR" sz="2400" dirty="0"/>
              <a:t>3D</a:t>
            </a:r>
            <a:r>
              <a:rPr lang="ko-KR" altLang="en-US" sz="2400" dirty="0"/>
              <a:t>프린터로 모델링을 출력해보자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3718094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617119" cy="5085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en-US" sz="2000" dirty="0" err="1"/>
              <a:t>슬라이싱</a:t>
            </a:r>
            <a:r>
              <a:rPr lang="en-US" altLang="ko-KR" sz="2000" dirty="0"/>
              <a:t>(Slicing)</a:t>
            </a:r>
            <a:r>
              <a:rPr lang="ko-KR" altLang="en-US" sz="2000" dirty="0"/>
              <a:t>의 뜻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321D1-FA42-4DB3-A6C4-C87D2D2D2C2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DCAD3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1DCAD3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9" name="영상10. 3D프린터 적층 구조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3972" y="1484613"/>
            <a:ext cx="8253533" cy="464261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771791" y="2852474"/>
            <a:ext cx="5092996" cy="29546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-50" normalizeH="0" baseline="0" noProof="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68C4CA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슬라이싱이란</a:t>
            </a:r>
            <a:r>
              <a:rPr kumimoji="0" lang="en-US" altLang="ko-KR" sz="28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68C4CA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?</a:t>
            </a: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얇게 썰어 내다</a:t>
            </a:r>
            <a:r>
              <a:rPr kumimoji="0" lang="en-US" altLang="ko-KR" sz="16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(Slice) </a:t>
            </a:r>
            <a:r>
              <a:rPr kumimoji="0" lang="ko-KR" altLang="en-US" sz="16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의미 그대로 </a:t>
            </a:r>
            <a:r>
              <a:rPr kumimoji="0" lang="en-US" altLang="ko-KR" sz="16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3D</a:t>
            </a:r>
            <a:r>
              <a:rPr kumimoji="0" lang="ko-KR" altLang="en-US" sz="16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모델링을</a:t>
            </a:r>
            <a:endParaRPr kumimoji="0" lang="en-US" altLang="ko-KR" sz="1600" b="0" i="0" u="none" strike="noStrike" kern="1200" cap="none" spc="-5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한 층씩 얇게 조각 내는 작업</a:t>
            </a:r>
            <a:endParaRPr kumimoji="0" lang="en-US" altLang="ko-KR" sz="1600" b="0" i="0" u="none" strike="noStrike" kern="1200" cap="none" spc="-5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1200" cap="none" spc="-5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3D Slicing </a:t>
            </a:r>
            <a:r>
              <a:rPr kumimoji="0" lang="ko-KR" altLang="en-US" sz="16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작업을 통해 </a:t>
            </a:r>
            <a:r>
              <a:rPr kumimoji="0" lang="en-US" altLang="ko-KR" sz="16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3D</a:t>
            </a:r>
            <a:r>
              <a:rPr kumimoji="0" lang="ko-KR" altLang="en-US" sz="16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모델링을 조각 내는데</a:t>
            </a:r>
            <a:endParaRPr kumimoji="0" lang="en-US" altLang="ko-KR" sz="1600" b="0" i="0" u="none" strike="noStrike" kern="1200" cap="none" spc="-5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모든 </a:t>
            </a:r>
            <a:r>
              <a:rPr kumimoji="0" lang="en-US" altLang="ko-KR" sz="16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3D</a:t>
            </a:r>
            <a:r>
              <a:rPr kumimoji="0" lang="ko-KR" altLang="en-US" sz="16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프린터는 층</a:t>
            </a:r>
            <a:r>
              <a:rPr kumimoji="0" lang="en-US" altLang="ko-KR" sz="16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(Layer) </a:t>
            </a:r>
            <a:r>
              <a:rPr kumimoji="0" lang="ko-KR" altLang="en-US" sz="16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단위로 물건을 구현하기 때문에</a:t>
            </a:r>
            <a:endParaRPr kumimoji="0" lang="en-US" altLang="ko-KR" sz="1600" b="0" i="0" u="none" strike="noStrike" kern="1200" cap="none" spc="-5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3D</a:t>
            </a:r>
            <a:r>
              <a:rPr kumimoji="0" lang="ko-KR" altLang="en-US" sz="16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프린터 출력을 위해서 필수적인 과정</a:t>
            </a:r>
            <a:endParaRPr kumimoji="0" lang="en-US" altLang="ko-KR" sz="1600" b="0" i="0" u="none" strike="noStrike" kern="1200" cap="none" spc="-5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5527" y="1484613"/>
            <a:ext cx="1459048" cy="1142240"/>
          </a:xfrm>
          <a:prstGeom prst="rect">
            <a:avLst/>
          </a:prstGeom>
        </p:spPr>
      </p:pic>
      <p:grpSp>
        <p:nvGrpSpPr>
          <p:cNvPr id="41" name="그룹 40"/>
          <p:cNvGrpSpPr/>
          <p:nvPr/>
        </p:nvGrpSpPr>
        <p:grpSpPr>
          <a:xfrm>
            <a:off x="8780199" y="1515733"/>
            <a:ext cx="1261513" cy="1080000"/>
            <a:chOff x="6199659" y="1681572"/>
            <a:chExt cx="1261513" cy="1080000"/>
          </a:xfrm>
        </p:grpSpPr>
        <p:sp>
          <p:nvSpPr>
            <p:cNvPr id="43" name="직사각형 42"/>
            <p:cNvSpPr/>
            <p:nvPr/>
          </p:nvSpPr>
          <p:spPr>
            <a:xfrm>
              <a:off x="6739885" y="258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6739885" y="240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6919885" y="240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6559885" y="240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6739885" y="222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6919885" y="222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6559885" y="222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7101172" y="222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6379885" y="222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6739885" y="204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6919885" y="204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6559885" y="204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7101172" y="204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6379885" y="204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7281172" y="204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6199659" y="204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6739885" y="186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6919885" y="186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6559885" y="186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7101172" y="186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6379885" y="186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5" name="직사각형 74"/>
            <p:cNvSpPr/>
            <p:nvPr/>
          </p:nvSpPr>
          <p:spPr>
            <a:xfrm>
              <a:off x="7281172" y="186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6" name="직사각형 75"/>
            <p:cNvSpPr/>
            <p:nvPr/>
          </p:nvSpPr>
          <p:spPr>
            <a:xfrm>
              <a:off x="6199659" y="186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7" name="직사각형 76"/>
            <p:cNvSpPr/>
            <p:nvPr/>
          </p:nvSpPr>
          <p:spPr>
            <a:xfrm>
              <a:off x="6739885" y="168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8" name="직사각형 77"/>
            <p:cNvSpPr/>
            <p:nvPr/>
          </p:nvSpPr>
          <p:spPr>
            <a:xfrm>
              <a:off x="6919885" y="168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6559885" y="168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7098599" y="168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6379885" y="168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pic>
        <p:nvPicPr>
          <p:cNvPr id="85" name="그림 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1712" y="1484613"/>
            <a:ext cx="1459048" cy="1142240"/>
          </a:xfrm>
          <a:prstGeom prst="rect">
            <a:avLst/>
          </a:prstGeom>
        </p:spPr>
      </p:pic>
      <p:grpSp>
        <p:nvGrpSpPr>
          <p:cNvPr id="86" name="그룹 85"/>
          <p:cNvGrpSpPr/>
          <p:nvPr/>
        </p:nvGrpSpPr>
        <p:grpSpPr>
          <a:xfrm>
            <a:off x="10320479" y="1512338"/>
            <a:ext cx="1261513" cy="1080000"/>
            <a:chOff x="6199659" y="1681572"/>
            <a:chExt cx="1261513" cy="1080000"/>
          </a:xfrm>
        </p:grpSpPr>
        <p:sp>
          <p:nvSpPr>
            <p:cNvPr id="87" name="직사각형 86"/>
            <p:cNvSpPr/>
            <p:nvPr/>
          </p:nvSpPr>
          <p:spPr>
            <a:xfrm>
              <a:off x="6739885" y="258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6739885" y="240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>
              <a:off x="6919885" y="240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0" name="직사각형 89"/>
            <p:cNvSpPr/>
            <p:nvPr/>
          </p:nvSpPr>
          <p:spPr>
            <a:xfrm>
              <a:off x="6559885" y="240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1" name="직사각형 90"/>
            <p:cNvSpPr/>
            <p:nvPr/>
          </p:nvSpPr>
          <p:spPr>
            <a:xfrm>
              <a:off x="6739885" y="222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2" name="직사각형 91"/>
            <p:cNvSpPr/>
            <p:nvPr/>
          </p:nvSpPr>
          <p:spPr>
            <a:xfrm>
              <a:off x="6919885" y="222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3" name="직사각형 92"/>
            <p:cNvSpPr/>
            <p:nvPr/>
          </p:nvSpPr>
          <p:spPr>
            <a:xfrm>
              <a:off x="6559885" y="222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7101172" y="222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5" name="직사각형 94"/>
            <p:cNvSpPr/>
            <p:nvPr/>
          </p:nvSpPr>
          <p:spPr>
            <a:xfrm>
              <a:off x="6379885" y="222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6" name="직사각형 95"/>
            <p:cNvSpPr/>
            <p:nvPr/>
          </p:nvSpPr>
          <p:spPr>
            <a:xfrm>
              <a:off x="6739885" y="204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7" name="직사각형 96"/>
            <p:cNvSpPr/>
            <p:nvPr/>
          </p:nvSpPr>
          <p:spPr>
            <a:xfrm>
              <a:off x="6919885" y="204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8" name="직사각형 97"/>
            <p:cNvSpPr/>
            <p:nvPr/>
          </p:nvSpPr>
          <p:spPr>
            <a:xfrm>
              <a:off x="6559885" y="204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9" name="직사각형 98"/>
            <p:cNvSpPr/>
            <p:nvPr/>
          </p:nvSpPr>
          <p:spPr>
            <a:xfrm>
              <a:off x="7101172" y="204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0" name="직사각형 99"/>
            <p:cNvSpPr/>
            <p:nvPr/>
          </p:nvSpPr>
          <p:spPr>
            <a:xfrm>
              <a:off x="6379885" y="204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1" name="직사각형 100"/>
            <p:cNvSpPr/>
            <p:nvPr/>
          </p:nvSpPr>
          <p:spPr>
            <a:xfrm>
              <a:off x="7281172" y="204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2" name="직사각형 101"/>
            <p:cNvSpPr/>
            <p:nvPr/>
          </p:nvSpPr>
          <p:spPr>
            <a:xfrm>
              <a:off x="6199659" y="204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3" name="직사각형 102"/>
            <p:cNvSpPr/>
            <p:nvPr/>
          </p:nvSpPr>
          <p:spPr>
            <a:xfrm>
              <a:off x="6739885" y="186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4" name="직사각형 103"/>
            <p:cNvSpPr/>
            <p:nvPr/>
          </p:nvSpPr>
          <p:spPr>
            <a:xfrm>
              <a:off x="6919885" y="186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5" name="직사각형 104"/>
            <p:cNvSpPr/>
            <p:nvPr/>
          </p:nvSpPr>
          <p:spPr>
            <a:xfrm>
              <a:off x="6559885" y="186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6" name="직사각형 105"/>
            <p:cNvSpPr/>
            <p:nvPr/>
          </p:nvSpPr>
          <p:spPr>
            <a:xfrm>
              <a:off x="7101172" y="186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7" name="직사각형 106"/>
            <p:cNvSpPr/>
            <p:nvPr/>
          </p:nvSpPr>
          <p:spPr>
            <a:xfrm>
              <a:off x="6379885" y="186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8" name="직사각형 107"/>
            <p:cNvSpPr/>
            <p:nvPr/>
          </p:nvSpPr>
          <p:spPr>
            <a:xfrm>
              <a:off x="7281172" y="186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9" name="직사각형 108"/>
            <p:cNvSpPr/>
            <p:nvPr/>
          </p:nvSpPr>
          <p:spPr>
            <a:xfrm>
              <a:off x="6199659" y="186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0" name="직사각형 109"/>
            <p:cNvSpPr/>
            <p:nvPr/>
          </p:nvSpPr>
          <p:spPr>
            <a:xfrm>
              <a:off x="6739885" y="168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1" name="직사각형 110"/>
            <p:cNvSpPr/>
            <p:nvPr/>
          </p:nvSpPr>
          <p:spPr>
            <a:xfrm>
              <a:off x="6919885" y="168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2" name="직사각형 111"/>
            <p:cNvSpPr/>
            <p:nvPr/>
          </p:nvSpPr>
          <p:spPr>
            <a:xfrm>
              <a:off x="6559885" y="168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3" name="직사각형 112"/>
            <p:cNvSpPr/>
            <p:nvPr/>
          </p:nvSpPr>
          <p:spPr>
            <a:xfrm>
              <a:off x="7098599" y="168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4" name="직사각형 113"/>
            <p:cNvSpPr/>
            <p:nvPr/>
          </p:nvSpPr>
          <p:spPr>
            <a:xfrm>
              <a:off x="6379885" y="1681572"/>
              <a:ext cx="180000" cy="180000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  <a:ln>
              <a:solidFill>
                <a:srgbClr val="182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67" name="제목 5">
            <a:extLst>
              <a:ext uri="{FF2B5EF4-FFF2-40B4-BE49-F238E27FC236}">
                <a16:creationId xmlns:a16="http://schemas.microsoft.com/office/drawing/2014/main" id="{4395FCF9-9836-4DC4-9719-B84FA7BF6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472" y="213462"/>
            <a:ext cx="6804705" cy="506947"/>
          </a:xfrm>
        </p:spPr>
        <p:txBody>
          <a:bodyPr/>
          <a:lstStyle/>
          <a:p>
            <a:r>
              <a:rPr lang="ko-KR" altLang="en-US" dirty="0" err="1"/>
              <a:t>슬라이싱</a:t>
            </a:r>
            <a:r>
              <a:rPr lang="ko-KR" altLang="en-US" dirty="0"/>
              <a:t> 프로그램 실습</a:t>
            </a:r>
          </a:p>
        </p:txBody>
      </p:sp>
    </p:spTree>
    <p:extLst>
      <p:ext uri="{BB962C8B-B14F-4D97-AF65-F5344CB8AC3E}">
        <p14:creationId xmlns:p14="http://schemas.microsoft.com/office/powerpoint/2010/main" val="374576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617119" cy="5085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en-US" sz="2000" dirty="0" err="1"/>
              <a:t>슬라이싱을</a:t>
            </a:r>
            <a:r>
              <a:rPr lang="ko-KR" altLang="en-US" sz="2000" dirty="0"/>
              <a:t> </a:t>
            </a:r>
            <a:r>
              <a:rPr lang="ko-KR" altLang="en-US" sz="2000" dirty="0" err="1"/>
              <a:t>해야하는</a:t>
            </a:r>
            <a:r>
              <a:rPr lang="ko-KR" altLang="en-US" sz="2000" dirty="0"/>
              <a:t> 이유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321D1-FA42-4DB3-A6C4-C87D2D2D2C2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DCAD3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1DCAD3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78" y="1421179"/>
            <a:ext cx="3217500" cy="2340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78" y="3925111"/>
            <a:ext cx="3217500" cy="2340000"/>
          </a:xfrm>
          <a:prstGeom prst="rect">
            <a:avLst/>
          </a:prstGeom>
        </p:spPr>
      </p:pic>
      <p:sp>
        <p:nvSpPr>
          <p:cNvPr id="37" name="오른쪽 화살표 36"/>
          <p:cNvSpPr/>
          <p:nvPr/>
        </p:nvSpPr>
        <p:spPr>
          <a:xfrm>
            <a:off x="4464328" y="2399740"/>
            <a:ext cx="818213" cy="382878"/>
          </a:xfrm>
          <a:prstGeom prst="rightArrow">
            <a:avLst/>
          </a:prstGeom>
          <a:solidFill>
            <a:srgbClr val="68C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79CAD0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sp>
        <p:nvSpPr>
          <p:cNvPr id="39" name="오른쪽 화살표 38"/>
          <p:cNvSpPr/>
          <p:nvPr/>
        </p:nvSpPr>
        <p:spPr>
          <a:xfrm>
            <a:off x="4464328" y="4903672"/>
            <a:ext cx="818213" cy="382878"/>
          </a:xfrm>
          <a:prstGeom prst="rightArrow">
            <a:avLst/>
          </a:prstGeom>
          <a:solidFill>
            <a:srgbClr val="F05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11548" y="1570522"/>
            <a:ext cx="5308254" cy="18466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68C4CA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3D</a:t>
            </a:r>
            <a:r>
              <a:rPr kumimoji="0" lang="ko-KR" altLang="en-US" sz="28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68C4CA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모델링</a:t>
            </a:r>
            <a:endParaRPr kumimoji="0" lang="en-US" altLang="ko-KR" sz="2800" b="0" i="0" u="none" strike="noStrike" kern="1200" cap="none" spc="-5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68C4CA"/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컴퓨터 내에서 활용하기 위한 데이터로 작동방식이 </a:t>
            </a:r>
            <a:r>
              <a:rPr kumimoji="0" lang="en-US" altLang="ko-KR" sz="16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30</a:t>
            </a:r>
            <a:r>
              <a:rPr kumimoji="0" lang="ko-KR" altLang="en-US" sz="16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년이 넘은</a:t>
            </a:r>
            <a:endParaRPr kumimoji="0" lang="en-US" altLang="ko-KR" sz="1600" b="0" i="0" u="none" strike="noStrike" kern="1200" cap="none" spc="-5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3D</a:t>
            </a:r>
            <a:r>
              <a:rPr kumimoji="0" lang="ko-KR" altLang="en-US" sz="16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프린터로 직접적인 연동이 불가능하기 때문에</a:t>
            </a:r>
            <a:endParaRPr kumimoji="0" lang="en-US" altLang="ko-KR" sz="1600" b="0" i="0" u="none" strike="noStrike" kern="1200" cap="none" spc="-5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3D</a:t>
            </a:r>
            <a:r>
              <a:rPr kumimoji="0" lang="ko-KR" altLang="en-US" sz="16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프린터 출력을 위해서는 연동 가능한 파일로 변환 필요</a:t>
            </a:r>
            <a:endParaRPr kumimoji="0" lang="en-US" altLang="ko-KR" sz="1600" b="0" i="0" u="none" strike="noStrike" kern="1200" cap="none" spc="-5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11548" y="3925111"/>
            <a:ext cx="5308254" cy="18466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05F74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3D Slice</a:t>
            </a:r>
            <a:r>
              <a:rPr kumimoji="0" lang="ko-KR" altLang="en-US" sz="28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05F74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파일</a:t>
            </a:r>
            <a:endParaRPr kumimoji="0" lang="en-US" altLang="ko-KR" sz="2800" b="0" i="0" u="none" strike="noStrike" kern="1200" cap="none" spc="-5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F05F74"/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3D</a:t>
            </a:r>
            <a:r>
              <a:rPr kumimoji="0" lang="ko-KR" altLang="en-US" sz="16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프린터에서 사용 가능 하도록 변환 할 뿐만 아니라</a:t>
            </a:r>
            <a:endParaRPr kumimoji="0" lang="en-US" altLang="ko-KR" sz="1600" b="0" i="0" u="none" strike="noStrike" kern="1200" cap="none" spc="-5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3D</a:t>
            </a:r>
            <a:r>
              <a:rPr kumimoji="0" lang="ko-KR" altLang="en-US" sz="16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프린터 출력을 위한 설정을 함께 저장한 데이터 파일</a:t>
            </a:r>
            <a:endParaRPr kumimoji="0" lang="en-US" altLang="ko-KR" sz="1600" b="0" i="0" u="none" strike="noStrike" kern="1200" cap="none" spc="-5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반대로 한번 </a:t>
            </a:r>
            <a:r>
              <a:rPr kumimoji="0" lang="en-US" altLang="ko-KR" sz="16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Slice</a:t>
            </a:r>
            <a:r>
              <a:rPr kumimoji="0" lang="ko-KR" altLang="en-US" sz="16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한 </a:t>
            </a:r>
            <a:r>
              <a:rPr kumimoji="0" lang="en-US" altLang="ko-KR" sz="16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3D</a:t>
            </a:r>
            <a:r>
              <a:rPr kumimoji="0" lang="ko-KR" altLang="en-US" sz="16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파일은 다시 모델로 복구시킬 수 없음</a:t>
            </a:r>
            <a:endParaRPr kumimoji="0" lang="en-US" altLang="ko-KR" sz="1600" b="0" i="0" u="none" strike="noStrike" kern="1200" cap="none" spc="-5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sp>
        <p:nvSpPr>
          <p:cNvPr id="6" name="제목 5">
            <a:extLst>
              <a:ext uri="{FF2B5EF4-FFF2-40B4-BE49-F238E27FC236}">
                <a16:creationId xmlns:a16="http://schemas.microsoft.com/office/drawing/2014/main" id="{A1578030-5358-4EAD-A889-7DB36B7A28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/>
              <a:t>슬라이싱</a:t>
            </a:r>
            <a:r>
              <a:rPr lang="ko-KR" altLang="en-US" dirty="0"/>
              <a:t> 프로그램 실습</a:t>
            </a:r>
          </a:p>
        </p:txBody>
      </p:sp>
    </p:spTree>
    <p:extLst>
      <p:ext uri="{BB962C8B-B14F-4D97-AF65-F5344CB8AC3E}">
        <p14:creationId xmlns:p14="http://schemas.microsoft.com/office/powerpoint/2010/main" val="274365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617119" cy="5085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en-US" sz="2000" dirty="0" err="1"/>
              <a:t>슬라이싱</a:t>
            </a:r>
            <a:r>
              <a:rPr lang="ko-KR" altLang="en-US" sz="2000" dirty="0"/>
              <a:t> 프로그램의 종류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321D1-FA42-4DB3-A6C4-C87D2D2D2C2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DCAD3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1DCAD3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3" y="1841633"/>
            <a:ext cx="1260000" cy="1260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679" y="1500907"/>
            <a:ext cx="1800000" cy="1800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450" y="1320907"/>
            <a:ext cx="2160000" cy="2160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39" y="1770907"/>
            <a:ext cx="1260000" cy="1260000"/>
          </a:xfrm>
          <a:prstGeom prst="rect">
            <a:avLst/>
          </a:prstGeom>
        </p:spPr>
      </p:pic>
      <p:sp>
        <p:nvSpPr>
          <p:cNvPr id="37" name="직사각형 36"/>
          <p:cNvSpPr/>
          <p:nvPr/>
        </p:nvSpPr>
        <p:spPr>
          <a:xfrm>
            <a:off x="261730" y="3858669"/>
            <a:ext cx="218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대표적인 무료 </a:t>
            </a:r>
            <a:r>
              <a:rPr kumimoji="0" lang="ko-K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오픈소스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슬라이싱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프로그램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57723" y="3392018"/>
            <a:ext cx="988539" cy="4261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&lt; </a:t>
            </a:r>
            <a:r>
              <a:rPr kumimoji="0" lang="en-US" altLang="ko-K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Cura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&gt;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2513006" y="3858669"/>
            <a:ext cx="218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대표적인 무료 </a:t>
            </a:r>
            <a:r>
              <a:rPr kumimoji="0" lang="ko-K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오픈소스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슬라이싱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프로그램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2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2420406" y="3392018"/>
            <a:ext cx="2365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&lt; Matter </a:t>
            </a:r>
            <a:r>
              <a:rPr kumimoji="0" lang="en-US" altLang="ko-K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Controll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&gt;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529" y="1680907"/>
            <a:ext cx="1285714" cy="1440000"/>
          </a:xfrm>
          <a:prstGeom prst="rect">
            <a:avLst/>
          </a:prstGeom>
        </p:spPr>
      </p:pic>
      <p:sp>
        <p:nvSpPr>
          <p:cNvPr id="43" name="직사각형 42"/>
          <p:cNvSpPr/>
          <p:nvPr/>
        </p:nvSpPr>
        <p:spPr>
          <a:xfrm>
            <a:off x="7096122" y="3858669"/>
            <a:ext cx="218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국내에 많이 보급된 </a:t>
            </a:r>
            <a:r>
              <a:rPr kumimoji="0" lang="ko-K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큐비콘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3D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프린터의 </a:t>
            </a:r>
            <a:r>
              <a:rPr kumimoji="0" lang="ko-K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슬라이싱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프로그램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7003522" y="3392018"/>
            <a:ext cx="2365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&lt; </a:t>
            </a:r>
            <a:r>
              <a:rPr kumimoji="0" lang="en-US" altLang="ko-K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Cubi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Slicer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&gt;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4829938" y="3858669"/>
            <a:ext cx="218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국내에 많이 보급된 </a:t>
            </a:r>
            <a:r>
              <a:rPr kumimoji="0" lang="ko-K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신도리코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3D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프린터의 </a:t>
            </a:r>
            <a:r>
              <a:rPr kumimoji="0" lang="ko-K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슬라이싱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프로그램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4737338" y="3392018"/>
            <a:ext cx="2365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&lt; 3DWOX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&gt;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9369248" y="3858669"/>
            <a:ext cx="218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세세한 기능이 탑재된 유료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슬라이싱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프로그램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9276648" y="3392018"/>
            <a:ext cx="2365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&lt; Simplyfy3D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&gt;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2521180" y="4946264"/>
            <a:ext cx="69064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05F74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이 외에 수 많은 </a:t>
            </a:r>
            <a:r>
              <a:rPr kumimoji="0" lang="ko-KR" altLang="en-US" sz="1800" b="0" i="0" u="none" strike="noStrike" kern="1200" cap="none" spc="-50" normalizeH="0" baseline="0" noProof="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05F74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슬라이싱</a:t>
            </a:r>
            <a:r>
              <a:rPr kumimoji="0" lang="ko-KR" altLang="en-US" sz="18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05F74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프로그램이 존재하며</a:t>
            </a:r>
            <a:endParaRPr kumimoji="0" lang="en-US" altLang="ko-KR" sz="1800" b="0" i="0" u="none" strike="noStrike" kern="1200" cap="none" spc="-5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F05F74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05F74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전용 프로그램을 요구하는 장비를 제외한 모든 </a:t>
            </a:r>
            <a:r>
              <a:rPr kumimoji="0" lang="en-US" altLang="ko-KR" sz="18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05F74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FDM 3D</a:t>
            </a:r>
            <a:r>
              <a:rPr kumimoji="0" lang="ko-KR" altLang="en-US" sz="18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05F74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프린터에서</a:t>
            </a:r>
            <a:endParaRPr kumimoji="0" lang="en-US" altLang="ko-KR" sz="1800" b="0" i="0" u="none" strike="noStrike" kern="1200" cap="none" spc="-5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F05F74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-50" normalizeH="0" baseline="0" noProof="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05F74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오픈소스</a:t>
            </a:r>
            <a:r>
              <a:rPr kumimoji="0" lang="ko-KR" altLang="en-US" sz="18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05F74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50" normalizeH="0" baseline="0" noProof="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05F74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슬라이싱</a:t>
            </a:r>
            <a:r>
              <a:rPr kumimoji="0" lang="ko-KR" altLang="en-US" sz="18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05F74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프로그램을 이용하여 작업이 가능 함</a:t>
            </a:r>
            <a:endParaRPr kumimoji="0" lang="en-US" altLang="ko-KR" sz="1800" b="0" i="0" u="none" strike="noStrike" kern="1200" cap="none" spc="-5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F05F74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sp>
        <p:nvSpPr>
          <p:cNvPr id="12" name="제목 11">
            <a:extLst>
              <a:ext uri="{FF2B5EF4-FFF2-40B4-BE49-F238E27FC236}">
                <a16:creationId xmlns:a16="http://schemas.microsoft.com/office/drawing/2014/main" id="{76E8FFF7-B176-4B95-8F28-E11270246F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/>
              <a:t>슬라이싱</a:t>
            </a:r>
            <a:r>
              <a:rPr lang="ko-KR" altLang="en-US" dirty="0"/>
              <a:t> 프로그램 실습</a:t>
            </a:r>
          </a:p>
        </p:txBody>
      </p:sp>
    </p:spTree>
    <p:extLst>
      <p:ext uri="{BB962C8B-B14F-4D97-AF65-F5344CB8AC3E}">
        <p14:creationId xmlns:p14="http://schemas.microsoft.com/office/powerpoint/2010/main" val="687926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C2735B39-0D11-4117-88C2-DE6736AFA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21" y="1257247"/>
            <a:ext cx="6614974" cy="5196923"/>
          </a:xfrm>
          <a:prstGeom prst="rect">
            <a:avLst/>
          </a:prstGeom>
        </p:spPr>
      </p:pic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617119" cy="5085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ko-KR" sz="2000" dirty="0"/>
              <a:t>3DWOX </a:t>
            </a:r>
            <a:r>
              <a:rPr lang="ko-KR" altLang="en-US" sz="2000" dirty="0"/>
              <a:t>인터페이스 소개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321D1-FA42-4DB3-A6C4-C87D2D2D2C2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DCAD3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1DCAD3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760664" y="2345441"/>
            <a:ext cx="585721" cy="519843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760664" y="2865284"/>
            <a:ext cx="585721" cy="519843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180327" y="2267688"/>
            <a:ext cx="288000" cy="288000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①</a:t>
            </a: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180327" y="2752494"/>
            <a:ext cx="288000" cy="288000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②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3483429" y="1651574"/>
            <a:ext cx="1295400" cy="288000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4191763" y="1888799"/>
            <a:ext cx="288000" cy="288000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③</a:t>
            </a:r>
          </a:p>
        </p:txBody>
      </p:sp>
      <p:sp>
        <p:nvSpPr>
          <p:cNvPr id="51" name="직사각형 50"/>
          <p:cNvSpPr/>
          <p:nvPr/>
        </p:nvSpPr>
        <p:spPr>
          <a:xfrm>
            <a:off x="6802710" y="2698193"/>
            <a:ext cx="424616" cy="981180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7148852" y="2762803"/>
            <a:ext cx="288000" cy="288000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⑤</a:t>
            </a:r>
          </a:p>
        </p:txBody>
      </p:sp>
      <p:sp>
        <p:nvSpPr>
          <p:cNvPr id="52" name="모서리가 둥근 직사각형 51"/>
          <p:cNvSpPr/>
          <p:nvPr/>
        </p:nvSpPr>
        <p:spPr>
          <a:xfrm>
            <a:off x="8073051" y="1433950"/>
            <a:ext cx="288000" cy="288000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①</a:t>
            </a:r>
          </a:p>
        </p:txBody>
      </p:sp>
      <p:sp>
        <p:nvSpPr>
          <p:cNvPr id="53" name="부제목 2"/>
          <p:cNvSpPr txBox="1">
            <a:spLocks/>
          </p:cNvSpPr>
          <p:nvPr/>
        </p:nvSpPr>
        <p:spPr>
          <a:xfrm>
            <a:off x="8361051" y="1433950"/>
            <a:ext cx="3095263" cy="7046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82B4C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3D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모델 불러오기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 STL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파일을 불러온다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.</a:t>
            </a:r>
          </a:p>
        </p:txBody>
      </p:sp>
      <p:sp>
        <p:nvSpPr>
          <p:cNvPr id="54" name="모서리가 둥근 직사각형 53"/>
          <p:cNvSpPr/>
          <p:nvPr/>
        </p:nvSpPr>
        <p:spPr>
          <a:xfrm>
            <a:off x="8073051" y="2289842"/>
            <a:ext cx="288000" cy="288000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②</a:t>
            </a:r>
          </a:p>
        </p:txBody>
      </p:sp>
      <p:sp>
        <p:nvSpPr>
          <p:cNvPr id="55" name="부제목 2"/>
          <p:cNvSpPr txBox="1">
            <a:spLocks/>
          </p:cNvSpPr>
          <p:nvPr/>
        </p:nvSpPr>
        <p:spPr>
          <a:xfrm>
            <a:off x="8361051" y="2289842"/>
            <a:ext cx="3095263" cy="7046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82B4C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설정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 3D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프린터 출력에 대한 설정을 한다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.</a:t>
            </a:r>
          </a:p>
        </p:txBody>
      </p:sp>
      <p:sp>
        <p:nvSpPr>
          <p:cNvPr id="56" name="모서리가 둥근 직사각형 55"/>
          <p:cNvSpPr/>
          <p:nvPr/>
        </p:nvSpPr>
        <p:spPr>
          <a:xfrm>
            <a:off x="8073051" y="3145734"/>
            <a:ext cx="288000" cy="288000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③</a:t>
            </a:r>
          </a:p>
        </p:txBody>
      </p:sp>
      <p:sp>
        <p:nvSpPr>
          <p:cNvPr id="57" name="부제목 2"/>
          <p:cNvSpPr txBox="1">
            <a:spLocks/>
          </p:cNvSpPr>
          <p:nvPr/>
        </p:nvSpPr>
        <p:spPr>
          <a:xfrm>
            <a:off x="8361051" y="3145734"/>
            <a:ext cx="3450914" cy="7046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82B4C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화면 전환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홈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정면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위쪽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측면으로 화면을  전환한다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.</a:t>
            </a:r>
          </a:p>
        </p:txBody>
      </p:sp>
      <p:sp>
        <p:nvSpPr>
          <p:cNvPr id="60" name="모서리가 둥근 직사각형 59"/>
          <p:cNvSpPr/>
          <p:nvPr/>
        </p:nvSpPr>
        <p:spPr>
          <a:xfrm>
            <a:off x="8073051" y="4001626"/>
            <a:ext cx="288000" cy="288000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④</a:t>
            </a:r>
          </a:p>
        </p:txBody>
      </p:sp>
      <p:sp>
        <p:nvSpPr>
          <p:cNvPr id="61" name="부제목 2"/>
          <p:cNvSpPr txBox="1">
            <a:spLocks/>
          </p:cNvSpPr>
          <p:nvPr/>
        </p:nvSpPr>
        <p:spPr>
          <a:xfrm>
            <a:off x="8361051" y="4001626"/>
            <a:ext cx="3699769" cy="10416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82B4C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뷰어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전환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기본보기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서포트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수동생성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레이어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뷰어로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전환하여 작업을 확인 한다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.</a:t>
            </a:r>
          </a:p>
        </p:txBody>
      </p:sp>
      <p:sp>
        <p:nvSpPr>
          <p:cNvPr id="62" name="모서리가 둥근 직사각형 61"/>
          <p:cNvSpPr/>
          <p:nvPr/>
        </p:nvSpPr>
        <p:spPr>
          <a:xfrm>
            <a:off x="8073051" y="5194487"/>
            <a:ext cx="288000" cy="288000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⑤</a:t>
            </a:r>
          </a:p>
        </p:txBody>
      </p:sp>
      <p:sp>
        <p:nvSpPr>
          <p:cNvPr id="63" name="부제목 2"/>
          <p:cNvSpPr txBox="1">
            <a:spLocks/>
          </p:cNvSpPr>
          <p:nvPr/>
        </p:nvSpPr>
        <p:spPr>
          <a:xfrm>
            <a:off x="8361051" y="5194487"/>
            <a:ext cx="3450914" cy="10994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82B4C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변환 도구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이동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확대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/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축소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회전 명령어로 간단하게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 3D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모델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변환 작업을 한다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.</a:t>
            </a:r>
          </a:p>
        </p:txBody>
      </p:sp>
      <p:sp>
        <p:nvSpPr>
          <p:cNvPr id="7" name="제목 6">
            <a:extLst>
              <a:ext uri="{FF2B5EF4-FFF2-40B4-BE49-F238E27FC236}">
                <a16:creationId xmlns:a16="http://schemas.microsoft.com/office/drawing/2014/main" id="{E09833F8-6956-4B3A-9B36-DD85A34BB8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/>
              <a:t>슬라이싱</a:t>
            </a:r>
            <a:r>
              <a:rPr lang="ko-KR" altLang="en-US" dirty="0"/>
              <a:t> 프로그램 실습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889BEE22-AFF6-4836-A7EB-7C949F0C82A1}"/>
              </a:ext>
            </a:extLst>
          </p:cNvPr>
          <p:cNvSpPr/>
          <p:nvPr/>
        </p:nvSpPr>
        <p:spPr>
          <a:xfrm>
            <a:off x="6802710" y="1651573"/>
            <a:ext cx="424616" cy="1046619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7148852" y="1979688"/>
            <a:ext cx="288000" cy="288000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4076974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370AEE92-CD00-47FC-942C-0DFA977DC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78" y="1311587"/>
            <a:ext cx="4043927" cy="3177031"/>
          </a:xfrm>
          <a:prstGeom prst="rect">
            <a:avLst/>
          </a:prstGeom>
        </p:spPr>
      </p:pic>
      <p:sp>
        <p:nvSpPr>
          <p:cNvPr id="26" name="모서리가 둥근 직사각형 25"/>
          <p:cNvSpPr/>
          <p:nvPr/>
        </p:nvSpPr>
        <p:spPr>
          <a:xfrm>
            <a:off x="488378" y="6161699"/>
            <a:ext cx="540322" cy="292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0" i="0" u="none" strike="noStrike" kern="1200" cap="none" spc="0" normalizeH="0" baseline="0" noProof="0" dirty="0">
                <a:ln>
                  <a:noFill/>
                </a:ln>
                <a:solidFill>
                  <a:srgbClr val="68C4CA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TIP</a:t>
            </a:r>
            <a:endParaRPr kumimoji="0" lang="ko-KR" altLang="en-US" sz="1700" b="0" i="0" u="none" strike="noStrike" kern="1200" cap="none" spc="0" normalizeH="0" baseline="0" noProof="0" dirty="0">
              <a:ln>
                <a:noFill/>
              </a:ln>
              <a:solidFill>
                <a:srgbClr val="68C4CA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1117601" y="6161699"/>
            <a:ext cx="5346860" cy="292914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설정을 건너 뛰게 되면 기종이 맞지 않게 저장이 되어 출력을 할 수 없다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.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617119" cy="5085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en-US" sz="2000" dirty="0"/>
              <a:t>필수 설정 </a:t>
            </a:r>
            <a:r>
              <a:rPr lang="en-US" altLang="ko-KR" sz="2000" dirty="0"/>
              <a:t>(</a:t>
            </a:r>
            <a:r>
              <a:rPr lang="ko-KR" altLang="en-US" sz="2000" dirty="0"/>
              <a:t>프린터 모델 설정</a:t>
            </a:r>
            <a:r>
              <a:rPr lang="en-US" altLang="ko-KR" sz="2000" dirty="0"/>
              <a:t>)</a:t>
            </a:r>
            <a:endParaRPr lang="ko-KR" altLang="en-US" sz="20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321D1-FA42-4DB3-A6C4-C87D2D2D2C2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DCAD3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1DCAD3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8487625" y="1344570"/>
            <a:ext cx="3308150" cy="972327"/>
          </a:xfrm>
          <a:prstGeom prst="roundRect">
            <a:avLst>
              <a:gd name="adj" fmla="val 13276"/>
            </a:avLst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sp>
        <p:nvSpPr>
          <p:cNvPr id="48" name="모서리가 둥근 직사각형 47"/>
          <p:cNvSpPr/>
          <p:nvPr/>
        </p:nvSpPr>
        <p:spPr>
          <a:xfrm>
            <a:off x="9442188" y="1444634"/>
            <a:ext cx="1397731" cy="4179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8C4CA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그리는 방법</a:t>
            </a:r>
          </a:p>
        </p:txBody>
      </p:sp>
      <p:sp>
        <p:nvSpPr>
          <p:cNvPr id="49" name="모서리가 둥근 직사각형 48"/>
          <p:cNvSpPr/>
          <p:nvPr/>
        </p:nvSpPr>
        <p:spPr>
          <a:xfrm>
            <a:off x="8487625" y="1981111"/>
            <a:ext cx="3308150" cy="2365184"/>
          </a:xfrm>
          <a:prstGeom prst="roundRect">
            <a:avLst>
              <a:gd name="adj" fmla="val 3998"/>
            </a:avLst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설정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&gt;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프린터 설정으로 들어가서</a:t>
            </a: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출력하고자 하는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3D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프린터 장비의</a:t>
            </a: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모델에 맞게 설정을 한다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.</a:t>
            </a: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장비 모델에 따라 출력 사이즈나 기타</a:t>
            </a: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설정에서 차이가 난다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.</a:t>
            </a: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sp>
        <p:nvSpPr>
          <p:cNvPr id="57" name="부제목 2"/>
          <p:cNvSpPr txBox="1">
            <a:spLocks/>
          </p:cNvSpPr>
          <p:nvPr/>
        </p:nvSpPr>
        <p:spPr>
          <a:xfrm>
            <a:off x="4623858" y="1474361"/>
            <a:ext cx="3128009" cy="7915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프린터 설정으로 들어가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출력 하려는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3D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프린터 모델을 선택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170213" y="1534380"/>
            <a:ext cx="778329" cy="412114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부제목 2"/>
          <p:cNvSpPr txBox="1">
            <a:spLocks/>
          </p:cNvSpPr>
          <p:nvPr/>
        </p:nvSpPr>
        <p:spPr>
          <a:xfrm>
            <a:off x="740184" y="4623426"/>
            <a:ext cx="3879332" cy="1170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프린터 모델은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DP 200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을 선택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sp>
        <p:nvSpPr>
          <p:cNvPr id="6" name="제목 5">
            <a:extLst>
              <a:ext uri="{FF2B5EF4-FFF2-40B4-BE49-F238E27FC236}">
                <a16:creationId xmlns:a16="http://schemas.microsoft.com/office/drawing/2014/main" id="{E720D6A8-C012-4307-8677-3FE040A2A0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/>
              <a:t>슬라이싱</a:t>
            </a:r>
            <a:r>
              <a:rPr lang="ko-KR" altLang="en-US" dirty="0"/>
              <a:t> 프로그램 실습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8F30A27-C705-4DEB-BD8E-C2D1A3655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100" y="2526881"/>
            <a:ext cx="3674721" cy="236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5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25A7150A-B413-41B6-B2C0-277850ECC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14" y="1290885"/>
            <a:ext cx="3282029" cy="257846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A9E8D8F-37DB-471F-A39C-9FEA532BF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8429" y="2446809"/>
            <a:ext cx="3132107" cy="1707289"/>
          </a:xfrm>
          <a:prstGeom prst="rect">
            <a:avLst/>
          </a:prstGeom>
        </p:spPr>
      </p:pic>
      <p:sp>
        <p:nvSpPr>
          <p:cNvPr id="26" name="모서리가 둥근 직사각형 25"/>
          <p:cNvSpPr/>
          <p:nvPr/>
        </p:nvSpPr>
        <p:spPr>
          <a:xfrm>
            <a:off x="488378" y="6161699"/>
            <a:ext cx="540322" cy="292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0" i="0" u="none" strike="noStrike" kern="1200" cap="none" spc="0" normalizeH="0" baseline="0" noProof="0" dirty="0">
                <a:ln>
                  <a:noFill/>
                </a:ln>
                <a:solidFill>
                  <a:srgbClr val="68C4CA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TIP</a:t>
            </a:r>
            <a:endParaRPr kumimoji="0" lang="ko-KR" altLang="en-US" sz="1700" b="0" i="0" u="none" strike="noStrike" kern="1200" cap="none" spc="0" normalizeH="0" baseline="0" noProof="0" dirty="0">
              <a:ln>
                <a:noFill/>
              </a:ln>
              <a:solidFill>
                <a:srgbClr val="68C4CA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1117601" y="6161699"/>
            <a:ext cx="6880506" cy="292914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서포트에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따라 출력 시간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출력 가능 여부가 달라지기 때문에 잘못 선택하면 출력이 실패한다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.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617119" cy="5085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en-US" sz="2000" dirty="0"/>
              <a:t>필수 설정 </a:t>
            </a:r>
            <a:r>
              <a:rPr lang="en-US" altLang="ko-KR" sz="2000" dirty="0"/>
              <a:t>(</a:t>
            </a:r>
            <a:r>
              <a:rPr lang="ko-KR" altLang="en-US" sz="2000" dirty="0"/>
              <a:t>서포터 설정</a:t>
            </a:r>
            <a:r>
              <a:rPr lang="en-US" altLang="ko-KR" sz="2000" dirty="0"/>
              <a:t>)</a:t>
            </a:r>
            <a:endParaRPr lang="ko-KR" altLang="en-US" sz="20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321D1-FA42-4DB3-A6C4-C87D2D2D2C2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DCAD3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1DCAD3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8479654" y="1344570"/>
            <a:ext cx="3308150" cy="972327"/>
          </a:xfrm>
          <a:prstGeom prst="roundRect">
            <a:avLst>
              <a:gd name="adj" fmla="val 13276"/>
            </a:avLst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sp>
        <p:nvSpPr>
          <p:cNvPr id="48" name="모서리가 둥근 직사각형 47"/>
          <p:cNvSpPr/>
          <p:nvPr/>
        </p:nvSpPr>
        <p:spPr>
          <a:xfrm>
            <a:off x="9434217" y="1444634"/>
            <a:ext cx="1397731" cy="4179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8C4CA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그리는 방법</a:t>
            </a:r>
          </a:p>
        </p:txBody>
      </p:sp>
      <p:sp>
        <p:nvSpPr>
          <p:cNvPr id="49" name="모서리가 둥근 직사각형 48"/>
          <p:cNvSpPr/>
          <p:nvPr/>
        </p:nvSpPr>
        <p:spPr>
          <a:xfrm>
            <a:off x="8479654" y="1981110"/>
            <a:ext cx="3308150" cy="4402327"/>
          </a:xfrm>
          <a:prstGeom prst="roundRect">
            <a:avLst>
              <a:gd name="adj" fmla="val 3998"/>
            </a:avLst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SETTINGS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버튼을 눌러 설정으로</a:t>
            </a: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들어간다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.</a:t>
            </a: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모델 형상에 따라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[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서포트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]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항목의</a:t>
            </a: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생성 위치를 선택 해 준다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.</a:t>
            </a: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서포터 생성은 다음과 같다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.</a:t>
            </a: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사용 안 함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: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서포터를 만들지 않음</a:t>
            </a: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배드에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닿는 곳만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: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바닥부터 조건에</a:t>
            </a: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맞는 부분에 생성</a:t>
            </a: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모든 곳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: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바닥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모델링 모두 조건에</a:t>
            </a: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맞는 부분에 생성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453453" y="2087717"/>
            <a:ext cx="410881" cy="261838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611" y="3253822"/>
            <a:ext cx="2945313" cy="2160000"/>
          </a:xfrm>
          <a:prstGeom prst="rect">
            <a:avLst/>
          </a:prstGeom>
        </p:spPr>
      </p:pic>
      <p:sp>
        <p:nvSpPr>
          <p:cNvPr id="37" name="직사각형 36"/>
          <p:cNvSpPr/>
          <p:nvPr/>
        </p:nvSpPr>
        <p:spPr>
          <a:xfrm>
            <a:off x="5247611" y="3253823"/>
            <a:ext cx="2945313" cy="2160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4384675" y="2629353"/>
            <a:ext cx="1493352" cy="569070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9" name="직사각형 38"/>
          <p:cNvSpPr/>
          <p:nvPr/>
        </p:nvSpPr>
        <p:spPr>
          <a:xfrm rot="5400000">
            <a:off x="6766468" y="4359671"/>
            <a:ext cx="136681" cy="6071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6216038" y="3946488"/>
            <a:ext cx="467268" cy="14040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모델링</a:t>
            </a:r>
          </a:p>
        </p:txBody>
      </p:sp>
      <p:sp>
        <p:nvSpPr>
          <p:cNvPr id="41" name="직사각형 40"/>
          <p:cNvSpPr/>
          <p:nvPr/>
        </p:nvSpPr>
        <p:spPr>
          <a:xfrm rot="8100000">
            <a:off x="6059144" y="3598336"/>
            <a:ext cx="215152" cy="6013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2" name="직사각형 41"/>
          <p:cNvSpPr/>
          <p:nvPr/>
        </p:nvSpPr>
        <p:spPr>
          <a:xfrm rot="5400000">
            <a:off x="6766468" y="3711260"/>
            <a:ext cx="136681" cy="6071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3" name="직사각형 42"/>
          <p:cNvSpPr/>
          <p:nvPr/>
        </p:nvSpPr>
        <p:spPr>
          <a:xfrm flipH="1">
            <a:off x="6725924" y="4729991"/>
            <a:ext cx="18000" cy="633696"/>
          </a:xfrm>
          <a:prstGeom prst="rect">
            <a:avLst/>
          </a:prstGeom>
          <a:solidFill>
            <a:srgbClr val="68C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4" name="직사각형 43"/>
          <p:cNvSpPr/>
          <p:nvPr/>
        </p:nvSpPr>
        <p:spPr>
          <a:xfrm flipH="1">
            <a:off x="6765495" y="4729991"/>
            <a:ext cx="18000" cy="633696"/>
          </a:xfrm>
          <a:prstGeom prst="rect">
            <a:avLst/>
          </a:prstGeom>
          <a:solidFill>
            <a:srgbClr val="68C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5" name="직사각형 44"/>
          <p:cNvSpPr/>
          <p:nvPr/>
        </p:nvSpPr>
        <p:spPr>
          <a:xfrm flipH="1">
            <a:off x="6804454" y="4729991"/>
            <a:ext cx="18000" cy="633696"/>
          </a:xfrm>
          <a:prstGeom prst="rect">
            <a:avLst/>
          </a:prstGeom>
          <a:solidFill>
            <a:srgbClr val="68C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6" name="직사각형 45"/>
          <p:cNvSpPr/>
          <p:nvPr/>
        </p:nvSpPr>
        <p:spPr>
          <a:xfrm flipH="1">
            <a:off x="6844026" y="4729991"/>
            <a:ext cx="18000" cy="633696"/>
          </a:xfrm>
          <a:prstGeom prst="rect">
            <a:avLst/>
          </a:prstGeom>
          <a:solidFill>
            <a:srgbClr val="68C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0" name="직사각형 49"/>
          <p:cNvSpPr/>
          <p:nvPr/>
        </p:nvSpPr>
        <p:spPr>
          <a:xfrm flipH="1">
            <a:off x="6882360" y="4729991"/>
            <a:ext cx="18000" cy="633696"/>
          </a:xfrm>
          <a:prstGeom prst="rect">
            <a:avLst/>
          </a:prstGeom>
          <a:solidFill>
            <a:srgbClr val="68C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1" name="직사각형 50"/>
          <p:cNvSpPr/>
          <p:nvPr/>
        </p:nvSpPr>
        <p:spPr>
          <a:xfrm flipH="1">
            <a:off x="6921932" y="4729991"/>
            <a:ext cx="18000" cy="633696"/>
          </a:xfrm>
          <a:prstGeom prst="rect">
            <a:avLst/>
          </a:prstGeom>
          <a:solidFill>
            <a:srgbClr val="68C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2" name="직사각형 51"/>
          <p:cNvSpPr/>
          <p:nvPr/>
        </p:nvSpPr>
        <p:spPr>
          <a:xfrm flipH="1">
            <a:off x="6961221" y="4729991"/>
            <a:ext cx="18000" cy="633696"/>
          </a:xfrm>
          <a:prstGeom prst="rect">
            <a:avLst/>
          </a:prstGeom>
          <a:solidFill>
            <a:srgbClr val="68C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3" name="직사각형 52"/>
          <p:cNvSpPr/>
          <p:nvPr/>
        </p:nvSpPr>
        <p:spPr>
          <a:xfrm flipH="1">
            <a:off x="7000793" y="4729991"/>
            <a:ext cx="18000" cy="633696"/>
          </a:xfrm>
          <a:prstGeom prst="rect">
            <a:avLst/>
          </a:prstGeom>
          <a:solidFill>
            <a:srgbClr val="68C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4" name="직사각형 53"/>
          <p:cNvSpPr/>
          <p:nvPr/>
        </p:nvSpPr>
        <p:spPr>
          <a:xfrm flipH="1">
            <a:off x="7041124" y="4729991"/>
            <a:ext cx="18000" cy="633696"/>
          </a:xfrm>
          <a:prstGeom prst="rect">
            <a:avLst/>
          </a:prstGeom>
          <a:solidFill>
            <a:srgbClr val="68C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5" name="직사각형 54"/>
          <p:cNvSpPr/>
          <p:nvPr/>
        </p:nvSpPr>
        <p:spPr>
          <a:xfrm flipH="1">
            <a:off x="7080696" y="4729991"/>
            <a:ext cx="18000" cy="633696"/>
          </a:xfrm>
          <a:prstGeom prst="rect">
            <a:avLst/>
          </a:prstGeom>
          <a:solidFill>
            <a:srgbClr val="68C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6" name="직사각형 55"/>
          <p:cNvSpPr/>
          <p:nvPr/>
        </p:nvSpPr>
        <p:spPr>
          <a:xfrm flipH="1">
            <a:off x="7120090" y="4729991"/>
            <a:ext cx="18000" cy="633696"/>
          </a:xfrm>
          <a:prstGeom prst="rect">
            <a:avLst/>
          </a:prstGeom>
          <a:solidFill>
            <a:srgbClr val="68C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8" name="직사각형 57"/>
          <p:cNvSpPr/>
          <p:nvPr/>
        </p:nvSpPr>
        <p:spPr>
          <a:xfrm flipH="1">
            <a:off x="6725924" y="4086813"/>
            <a:ext cx="18000" cy="496555"/>
          </a:xfrm>
          <a:prstGeom prst="rect">
            <a:avLst/>
          </a:prstGeom>
          <a:solidFill>
            <a:srgbClr val="F05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9" name="직사각형 58"/>
          <p:cNvSpPr/>
          <p:nvPr/>
        </p:nvSpPr>
        <p:spPr>
          <a:xfrm flipH="1">
            <a:off x="6765495" y="4086813"/>
            <a:ext cx="18000" cy="496555"/>
          </a:xfrm>
          <a:prstGeom prst="rect">
            <a:avLst/>
          </a:prstGeom>
          <a:solidFill>
            <a:srgbClr val="F05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0" name="직사각형 59"/>
          <p:cNvSpPr/>
          <p:nvPr/>
        </p:nvSpPr>
        <p:spPr>
          <a:xfrm flipH="1">
            <a:off x="6804454" y="4086813"/>
            <a:ext cx="18000" cy="496555"/>
          </a:xfrm>
          <a:prstGeom prst="rect">
            <a:avLst/>
          </a:prstGeom>
          <a:solidFill>
            <a:srgbClr val="F05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1" name="직사각형 60"/>
          <p:cNvSpPr/>
          <p:nvPr/>
        </p:nvSpPr>
        <p:spPr>
          <a:xfrm flipH="1">
            <a:off x="6844026" y="4086813"/>
            <a:ext cx="18000" cy="496555"/>
          </a:xfrm>
          <a:prstGeom prst="rect">
            <a:avLst/>
          </a:prstGeom>
          <a:solidFill>
            <a:srgbClr val="F05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2" name="직사각형 61"/>
          <p:cNvSpPr/>
          <p:nvPr/>
        </p:nvSpPr>
        <p:spPr>
          <a:xfrm flipH="1">
            <a:off x="6882360" y="4086813"/>
            <a:ext cx="18000" cy="496555"/>
          </a:xfrm>
          <a:prstGeom prst="rect">
            <a:avLst/>
          </a:prstGeom>
          <a:solidFill>
            <a:srgbClr val="F05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3" name="직사각형 62"/>
          <p:cNvSpPr/>
          <p:nvPr/>
        </p:nvSpPr>
        <p:spPr>
          <a:xfrm flipH="1">
            <a:off x="6921932" y="4086813"/>
            <a:ext cx="18000" cy="496555"/>
          </a:xfrm>
          <a:prstGeom prst="rect">
            <a:avLst/>
          </a:prstGeom>
          <a:solidFill>
            <a:srgbClr val="F05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4" name="직사각형 63"/>
          <p:cNvSpPr/>
          <p:nvPr/>
        </p:nvSpPr>
        <p:spPr>
          <a:xfrm flipH="1">
            <a:off x="6961221" y="4086813"/>
            <a:ext cx="18000" cy="496555"/>
          </a:xfrm>
          <a:prstGeom prst="rect">
            <a:avLst/>
          </a:prstGeom>
          <a:solidFill>
            <a:srgbClr val="F05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5" name="직사각형 64"/>
          <p:cNvSpPr/>
          <p:nvPr/>
        </p:nvSpPr>
        <p:spPr>
          <a:xfrm flipH="1">
            <a:off x="7000793" y="4086813"/>
            <a:ext cx="18000" cy="496555"/>
          </a:xfrm>
          <a:prstGeom prst="rect">
            <a:avLst/>
          </a:prstGeom>
          <a:solidFill>
            <a:srgbClr val="F05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6" name="직사각형 65"/>
          <p:cNvSpPr/>
          <p:nvPr/>
        </p:nvSpPr>
        <p:spPr>
          <a:xfrm flipH="1">
            <a:off x="7041124" y="4086813"/>
            <a:ext cx="18000" cy="496555"/>
          </a:xfrm>
          <a:prstGeom prst="rect">
            <a:avLst/>
          </a:prstGeom>
          <a:solidFill>
            <a:srgbClr val="F05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7" name="직사각형 66"/>
          <p:cNvSpPr/>
          <p:nvPr/>
        </p:nvSpPr>
        <p:spPr>
          <a:xfrm flipH="1">
            <a:off x="7080696" y="4086813"/>
            <a:ext cx="18000" cy="496555"/>
          </a:xfrm>
          <a:prstGeom prst="rect">
            <a:avLst/>
          </a:prstGeom>
          <a:solidFill>
            <a:srgbClr val="F05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8" name="직사각형 67"/>
          <p:cNvSpPr/>
          <p:nvPr/>
        </p:nvSpPr>
        <p:spPr>
          <a:xfrm flipH="1">
            <a:off x="7120090" y="4086813"/>
            <a:ext cx="18000" cy="496555"/>
          </a:xfrm>
          <a:prstGeom prst="rect">
            <a:avLst/>
          </a:prstGeom>
          <a:solidFill>
            <a:srgbClr val="F05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9" name="타원 68"/>
          <p:cNvSpPr/>
          <p:nvPr/>
        </p:nvSpPr>
        <p:spPr>
          <a:xfrm>
            <a:off x="5963455" y="3879649"/>
            <a:ext cx="407867" cy="404006"/>
          </a:xfrm>
          <a:prstGeom prst="ellipse">
            <a:avLst/>
          </a:prstGeom>
          <a:noFill/>
          <a:ln w="38100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0" name="타원 69"/>
          <p:cNvSpPr/>
          <p:nvPr/>
        </p:nvSpPr>
        <p:spPr>
          <a:xfrm>
            <a:off x="6954253" y="3835709"/>
            <a:ext cx="407867" cy="404006"/>
          </a:xfrm>
          <a:prstGeom prst="ellipse">
            <a:avLst/>
          </a:prstGeom>
          <a:noFill/>
          <a:ln w="38100"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1" name="타원 70"/>
          <p:cNvSpPr/>
          <p:nvPr/>
        </p:nvSpPr>
        <p:spPr>
          <a:xfrm>
            <a:off x="6999563" y="4524907"/>
            <a:ext cx="414088" cy="410168"/>
          </a:xfrm>
          <a:prstGeom prst="ellipse">
            <a:avLst/>
          </a:prstGeom>
          <a:noFill/>
          <a:ln w="38100">
            <a:solidFill>
              <a:srgbClr val="68C4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4" name="부제목 2"/>
          <p:cNvSpPr txBox="1">
            <a:spLocks/>
          </p:cNvSpPr>
          <p:nvPr/>
        </p:nvSpPr>
        <p:spPr>
          <a:xfrm>
            <a:off x="306607" y="4663478"/>
            <a:ext cx="1435455" cy="934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82B4C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E87E7B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사용 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E87E7B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안함</a:t>
            </a:r>
            <a:endParaRPr kumimoji="0" lang="en-US" altLang="ko-KR" sz="1300" b="0" i="0" u="none" strike="noStrike" kern="1200" cap="none" spc="0" normalizeH="0" baseline="0" noProof="0" dirty="0">
              <a:ln>
                <a:noFill/>
              </a:ln>
              <a:solidFill>
                <a:srgbClr val="E87E7B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모델의 각도가 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45º </a:t>
            </a:r>
            <a:b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미만일 경우 서포터가 없어도 출력 가능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sp>
        <p:nvSpPr>
          <p:cNvPr id="75" name="부제목 2"/>
          <p:cNvSpPr txBox="1">
            <a:spLocks/>
          </p:cNvSpPr>
          <p:nvPr/>
        </p:nvSpPr>
        <p:spPr>
          <a:xfrm>
            <a:off x="1919898" y="4663478"/>
            <a:ext cx="1486320" cy="934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82B4C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68C4CA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배드에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68C4CA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닿는 곳만</a:t>
            </a:r>
            <a:endParaRPr kumimoji="0" lang="en-US" altLang="ko-KR" sz="1300" b="0" i="0" u="none" strike="noStrike" kern="1200" cap="none" spc="0" normalizeH="0" baseline="0" noProof="0" dirty="0">
              <a:ln>
                <a:noFill/>
              </a:ln>
              <a:solidFill>
                <a:srgbClr val="68C4CA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배드에서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조건에 맞는 지점 까지만 서포터를 생성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sp>
        <p:nvSpPr>
          <p:cNvPr id="77" name="부제목 2"/>
          <p:cNvSpPr txBox="1">
            <a:spLocks/>
          </p:cNvSpPr>
          <p:nvPr/>
        </p:nvSpPr>
        <p:spPr>
          <a:xfrm>
            <a:off x="3473953" y="4663478"/>
            <a:ext cx="1486320" cy="934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82B4C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05F74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모든 곳</a:t>
            </a:r>
            <a:endParaRPr kumimoji="0" lang="en-US" altLang="ko-KR" sz="1300" b="0" i="0" u="none" strike="noStrike" kern="1200" cap="none" spc="0" normalizeH="0" baseline="0" noProof="0" dirty="0">
              <a:ln>
                <a:noFill/>
              </a:ln>
              <a:solidFill>
                <a:srgbClr val="F05F74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배드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뿐만 아니라 모델 위에도 조건 만족 시</a:t>
            </a:r>
            <a:b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서포터를 생성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sp>
        <p:nvSpPr>
          <p:cNvPr id="78" name="부제목 2"/>
          <p:cNvSpPr txBox="1">
            <a:spLocks/>
          </p:cNvSpPr>
          <p:nvPr/>
        </p:nvSpPr>
        <p:spPr>
          <a:xfrm>
            <a:off x="3746499" y="1444634"/>
            <a:ext cx="3128009" cy="7915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설정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(SETTINGS)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으로 들어가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출력에 관한 설정을 조정하여 출력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cxnSp>
        <p:nvCxnSpPr>
          <p:cNvPr id="79" name="꺾인 연결선 78"/>
          <p:cNvCxnSpPr>
            <a:stCxn id="69" idx="2"/>
            <a:endCxn id="74" idx="0"/>
          </p:cNvCxnSpPr>
          <p:nvPr/>
        </p:nvCxnSpPr>
        <p:spPr>
          <a:xfrm rot="10800000" flipV="1">
            <a:off x="1024335" y="4081652"/>
            <a:ext cx="4939120" cy="581826"/>
          </a:xfrm>
          <a:prstGeom prst="bentConnector2">
            <a:avLst/>
          </a:prstGeom>
          <a:ln w="12700">
            <a:solidFill>
              <a:srgbClr val="E87E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꺾인 연결선 79"/>
          <p:cNvCxnSpPr>
            <a:stCxn id="71" idx="4"/>
            <a:endCxn id="75" idx="0"/>
          </p:cNvCxnSpPr>
          <p:nvPr/>
        </p:nvCxnSpPr>
        <p:spPr>
          <a:xfrm rot="5400000" flipH="1">
            <a:off x="4799034" y="2527503"/>
            <a:ext cx="271597" cy="4543549"/>
          </a:xfrm>
          <a:prstGeom prst="bentConnector5">
            <a:avLst>
              <a:gd name="adj1" fmla="val -64991"/>
              <a:gd name="adj2" fmla="val 46011"/>
              <a:gd name="adj3" fmla="val 216132"/>
            </a:avLst>
          </a:prstGeom>
          <a:ln w="12700">
            <a:solidFill>
              <a:srgbClr val="68C4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꺾인 연결선 80"/>
          <p:cNvCxnSpPr>
            <a:stCxn id="70" idx="0"/>
            <a:endCxn id="77" idx="0"/>
          </p:cNvCxnSpPr>
          <p:nvPr/>
        </p:nvCxnSpPr>
        <p:spPr>
          <a:xfrm rot="16200000" flipH="1" flipV="1">
            <a:off x="5273765" y="2779056"/>
            <a:ext cx="827769" cy="2941074"/>
          </a:xfrm>
          <a:prstGeom prst="bentConnector3">
            <a:avLst>
              <a:gd name="adj1" fmla="val -27616"/>
            </a:avLst>
          </a:prstGeom>
          <a:ln w="12700">
            <a:solidFill>
              <a:srgbClr val="F05F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제목 6">
            <a:extLst>
              <a:ext uri="{FF2B5EF4-FFF2-40B4-BE49-F238E27FC236}">
                <a16:creationId xmlns:a16="http://schemas.microsoft.com/office/drawing/2014/main" id="{9718BE3E-4E14-4261-BD4D-DBAFC64F4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/>
              <a:t>슬라이싱</a:t>
            </a:r>
            <a:r>
              <a:rPr lang="ko-KR" altLang="en-US" dirty="0"/>
              <a:t> 프로그램 실습</a:t>
            </a:r>
          </a:p>
        </p:txBody>
      </p:sp>
    </p:spTree>
    <p:extLst>
      <p:ext uri="{BB962C8B-B14F-4D97-AF65-F5344CB8AC3E}">
        <p14:creationId xmlns:p14="http://schemas.microsoft.com/office/powerpoint/2010/main" val="224157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DB2B2C2-0F56-47A8-A448-81DC16233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19" y="1246837"/>
            <a:ext cx="3705344" cy="2911030"/>
          </a:xfrm>
          <a:prstGeom prst="rect">
            <a:avLst/>
          </a:prstGeom>
        </p:spPr>
      </p:pic>
      <p:sp>
        <p:nvSpPr>
          <p:cNvPr id="26" name="모서리가 둥근 직사각형 25"/>
          <p:cNvSpPr/>
          <p:nvPr/>
        </p:nvSpPr>
        <p:spPr>
          <a:xfrm>
            <a:off x="488378" y="6161699"/>
            <a:ext cx="540322" cy="292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0" i="0" u="none" strike="noStrike" kern="1200" cap="none" spc="0" normalizeH="0" baseline="0" noProof="0" dirty="0">
                <a:ln>
                  <a:noFill/>
                </a:ln>
                <a:solidFill>
                  <a:srgbClr val="68C4CA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TIP</a:t>
            </a:r>
            <a:endParaRPr kumimoji="0" lang="ko-KR" altLang="en-US" sz="1700" b="0" i="0" u="none" strike="noStrike" kern="1200" cap="none" spc="0" normalizeH="0" baseline="0" noProof="0" dirty="0">
              <a:ln>
                <a:noFill/>
              </a:ln>
              <a:solidFill>
                <a:srgbClr val="68C4CA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1117601" y="6161699"/>
            <a:ext cx="5925594" cy="292914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모델을 여러 개 불러 와서 출력 할 수 있으며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출력 범위 안에서 출력이 가능하다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.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617119" cy="5085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en-US" sz="2000" dirty="0" err="1"/>
              <a:t>슬라이싱</a:t>
            </a:r>
            <a:r>
              <a:rPr lang="ko-KR" altLang="en-US" sz="2000" dirty="0"/>
              <a:t> 방법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321D1-FA42-4DB3-A6C4-C87D2D2D2C2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DCAD3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1DCAD3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8476921" y="1444634"/>
            <a:ext cx="3308150" cy="972327"/>
          </a:xfrm>
          <a:prstGeom prst="roundRect">
            <a:avLst>
              <a:gd name="adj" fmla="val 13276"/>
            </a:avLst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sp>
        <p:nvSpPr>
          <p:cNvPr id="48" name="모서리가 둥근 직사각형 47"/>
          <p:cNvSpPr/>
          <p:nvPr/>
        </p:nvSpPr>
        <p:spPr>
          <a:xfrm>
            <a:off x="9431484" y="1544698"/>
            <a:ext cx="1397731" cy="4179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8C4CA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그리는 방법</a:t>
            </a:r>
          </a:p>
        </p:txBody>
      </p:sp>
      <p:sp>
        <p:nvSpPr>
          <p:cNvPr id="49" name="모서리가 둥근 직사각형 48"/>
          <p:cNvSpPr/>
          <p:nvPr/>
        </p:nvSpPr>
        <p:spPr>
          <a:xfrm>
            <a:off x="8476921" y="2081174"/>
            <a:ext cx="3308150" cy="2903405"/>
          </a:xfrm>
          <a:prstGeom prst="roundRect">
            <a:avLst>
              <a:gd name="adj" fmla="val 3998"/>
            </a:avLst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LOAD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또는 파일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&gt;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모델 불러오기를</a:t>
            </a: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통하여 저장된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STL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파일을 불러온다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.</a:t>
            </a: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정상적으로 파일이 불러 와 진다면</a:t>
            </a: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화면 정 중앙 바닥에 모델이 놓이며</a:t>
            </a: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모델이 바닥에 붙어 있지 않을 경우</a:t>
            </a: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저장된 모델링 파일 자체가 문제이다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.</a:t>
            </a:r>
          </a:p>
        </p:txBody>
      </p:sp>
      <p:sp>
        <p:nvSpPr>
          <p:cNvPr id="53" name="부제목 2"/>
          <p:cNvSpPr txBox="1">
            <a:spLocks/>
          </p:cNvSpPr>
          <p:nvPr/>
        </p:nvSpPr>
        <p:spPr>
          <a:xfrm>
            <a:off x="617819" y="4465123"/>
            <a:ext cx="3879332" cy="1170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STL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파일 형식의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3D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파일이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화면 정 중앙 바닥에 놓이며 노란색으로 표기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(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크기로 인해 출력 범위를 벗어날 경우 회색으로 표기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)</a:t>
            </a:r>
          </a:p>
        </p:txBody>
      </p:sp>
      <p:sp>
        <p:nvSpPr>
          <p:cNvPr id="57" name="부제목 2"/>
          <p:cNvSpPr txBox="1">
            <a:spLocks/>
          </p:cNvSpPr>
          <p:nvPr/>
        </p:nvSpPr>
        <p:spPr>
          <a:xfrm>
            <a:off x="4511282" y="1444634"/>
            <a:ext cx="2850217" cy="7915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슬라이싱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프로그램에 </a:t>
            </a:r>
            <a:r>
              <a:rPr kumimoji="0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확장자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STL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의 파일을 선택하여 불러옴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17819" y="1836371"/>
            <a:ext cx="960610" cy="308115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제목 5">
            <a:extLst>
              <a:ext uri="{FF2B5EF4-FFF2-40B4-BE49-F238E27FC236}">
                <a16:creationId xmlns:a16="http://schemas.microsoft.com/office/drawing/2014/main" id="{0B666422-289B-4F93-B9EF-BD8E8814BD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/>
              <a:t>슬라이싱</a:t>
            </a:r>
            <a:r>
              <a:rPr lang="ko-KR" altLang="en-US" dirty="0"/>
              <a:t> 프로그램 실습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49F6CC2-1B24-450B-B489-CF8F55EA1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414" y="2500298"/>
            <a:ext cx="3624800" cy="284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06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1F603BE-C794-4523-A15B-D18118A2C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18" y="1344570"/>
            <a:ext cx="3685932" cy="2895780"/>
          </a:xfrm>
          <a:prstGeom prst="rect">
            <a:avLst/>
          </a:prstGeom>
        </p:spPr>
      </p:pic>
      <p:sp>
        <p:nvSpPr>
          <p:cNvPr id="26" name="모서리가 둥근 직사각형 25"/>
          <p:cNvSpPr/>
          <p:nvPr/>
        </p:nvSpPr>
        <p:spPr>
          <a:xfrm>
            <a:off x="488378" y="6161699"/>
            <a:ext cx="540322" cy="292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0" i="0" u="none" strike="noStrike" kern="1200" cap="none" spc="0" normalizeH="0" baseline="0" noProof="0" dirty="0">
                <a:ln>
                  <a:noFill/>
                </a:ln>
                <a:solidFill>
                  <a:srgbClr val="68C4CA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TIP</a:t>
            </a:r>
            <a:endParaRPr kumimoji="0" lang="ko-KR" altLang="en-US" sz="1700" b="0" i="0" u="none" strike="noStrike" kern="1200" cap="none" spc="0" normalizeH="0" baseline="0" noProof="0" dirty="0">
              <a:ln>
                <a:noFill/>
              </a:ln>
              <a:solidFill>
                <a:srgbClr val="68C4CA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1117601" y="6161699"/>
            <a:ext cx="6631650" cy="292914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모델을 여러 개 불러 와서 출력 할 수 있으며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출력 범위 안에서 출력이 가능하다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.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321D1-FA42-4DB3-A6C4-C87D2D2D2C2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DCAD3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1DCAD3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8400456" y="1344570"/>
            <a:ext cx="3308150" cy="972327"/>
          </a:xfrm>
          <a:prstGeom prst="roundRect">
            <a:avLst>
              <a:gd name="adj" fmla="val 13276"/>
            </a:avLst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sp>
        <p:nvSpPr>
          <p:cNvPr id="48" name="모서리가 둥근 직사각형 47"/>
          <p:cNvSpPr/>
          <p:nvPr/>
        </p:nvSpPr>
        <p:spPr>
          <a:xfrm>
            <a:off x="9355019" y="1444634"/>
            <a:ext cx="1397731" cy="4179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8C4CA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그리는 방법</a:t>
            </a:r>
          </a:p>
        </p:txBody>
      </p:sp>
      <p:sp>
        <p:nvSpPr>
          <p:cNvPr id="49" name="모서리가 둥근 직사각형 48"/>
          <p:cNvSpPr/>
          <p:nvPr/>
        </p:nvSpPr>
        <p:spPr>
          <a:xfrm>
            <a:off x="8400456" y="1981110"/>
            <a:ext cx="3308150" cy="2903405"/>
          </a:xfrm>
          <a:prstGeom prst="roundRect">
            <a:avLst>
              <a:gd name="adj" fmla="val 3998"/>
            </a:avLst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파일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&gt; G-code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저장하기를 통하여</a:t>
            </a: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STL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파일을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G-code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파일로 저장한다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.</a:t>
            </a: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정상적으로 파일이 불러 와 진다면</a:t>
            </a: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화면 정 중앙 바닥에 모델이 놓이며</a:t>
            </a: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모델이 바닥에 붙어 있지 않을 경우</a:t>
            </a: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저장된 모델링 파일 자체가 문제이다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.</a:t>
            </a:r>
          </a:p>
        </p:txBody>
      </p:sp>
      <p:sp>
        <p:nvSpPr>
          <p:cNvPr id="53" name="부제목 2"/>
          <p:cNvSpPr txBox="1">
            <a:spLocks/>
          </p:cNvSpPr>
          <p:nvPr/>
        </p:nvSpPr>
        <p:spPr>
          <a:xfrm>
            <a:off x="617819" y="4687536"/>
            <a:ext cx="3879332" cy="795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USB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에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G-code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파일을 저장 한 뒤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3D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프린터로 출력 가능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  <p:sp>
        <p:nvSpPr>
          <p:cNvPr id="57" name="부제목 2"/>
          <p:cNvSpPr txBox="1">
            <a:spLocks/>
          </p:cNvSpPr>
          <p:nvPr/>
        </p:nvSpPr>
        <p:spPr>
          <a:xfrm>
            <a:off x="4511282" y="1444634"/>
            <a:ext cx="3423164" cy="7915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G-code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저장하기로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G-code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파일을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생성 가능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(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모델 저장하기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X)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617820" y="1555906"/>
            <a:ext cx="938837" cy="838951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885" y="2650604"/>
            <a:ext cx="3212436" cy="3212436"/>
          </a:xfrm>
          <a:prstGeom prst="rect">
            <a:avLst/>
          </a:prstGeom>
        </p:spPr>
      </p:pic>
      <p:sp>
        <p:nvSpPr>
          <p:cNvPr id="6" name="제목 5">
            <a:extLst>
              <a:ext uri="{FF2B5EF4-FFF2-40B4-BE49-F238E27FC236}">
                <a16:creationId xmlns:a16="http://schemas.microsoft.com/office/drawing/2014/main" id="{3DE625E9-2F44-4A7D-BBEF-8EEA898C6E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/>
              <a:t>슬라이싱</a:t>
            </a:r>
            <a:r>
              <a:rPr lang="ko-KR" altLang="en-US" dirty="0"/>
              <a:t> 프로그램 실습</a:t>
            </a:r>
          </a:p>
        </p:txBody>
      </p:sp>
      <p:sp>
        <p:nvSpPr>
          <p:cNvPr id="17" name="부제목 2">
            <a:extLst>
              <a:ext uri="{FF2B5EF4-FFF2-40B4-BE49-F238E27FC236}">
                <a16:creationId xmlns:a16="http://schemas.microsoft.com/office/drawing/2014/main" id="{F89B3ECE-F086-4032-8876-8B5E9C150C3F}"/>
              </a:ext>
            </a:extLst>
          </p:cNvPr>
          <p:cNvSpPr txBox="1">
            <a:spLocks/>
          </p:cNvSpPr>
          <p:nvPr/>
        </p:nvSpPr>
        <p:spPr>
          <a:xfrm>
            <a:off x="617821" y="748663"/>
            <a:ext cx="4617119" cy="508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160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defRPr>
            </a:lvl1pPr>
            <a:lvl2pPr marL="540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2pPr>
            <a:lvl3pPr marL="864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3pPr>
            <a:lvl4pPr marL="1152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4pPr>
            <a:lvl5pPr marL="1476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슬라이싱 방법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56628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716</Words>
  <Application>Microsoft Office PowerPoint</Application>
  <PresentationFormat>와이드스크린</PresentationFormat>
  <Paragraphs>134</Paragraphs>
  <Slides>9</Slides>
  <Notes>8</Notes>
  <HiddenSlides>0</HiddenSlides>
  <MMClips>1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Arial</vt:lpstr>
      <vt:lpstr>나눔스퀘어</vt:lpstr>
      <vt:lpstr>나눔스퀘어 Bold</vt:lpstr>
      <vt:lpstr>나눔스퀘어 ExtraBold</vt:lpstr>
      <vt:lpstr>맑은 고딕</vt:lpstr>
      <vt:lpstr>1_Office 테마</vt:lpstr>
      <vt:lpstr>3D프린터 출력 실습 :  슬라이싱 프로그램</vt:lpstr>
      <vt:lpstr>슬라이싱 프로그램 실습</vt:lpstr>
      <vt:lpstr>슬라이싱 프로그램 실습</vt:lpstr>
      <vt:lpstr>슬라이싱 프로그램 실습</vt:lpstr>
      <vt:lpstr>슬라이싱 프로그램 실습</vt:lpstr>
      <vt:lpstr>슬라이싱 프로그램 실습</vt:lpstr>
      <vt:lpstr>슬라이싱 프로그램 실습</vt:lpstr>
      <vt:lpstr>슬라이싱 프로그램 실습</vt:lpstr>
      <vt:lpstr>슬라이싱 프로그램 실습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ParkJinyoung</dc:creator>
  <cp:lastModifiedBy>ParkJinyoung</cp:lastModifiedBy>
  <cp:revision>1</cp:revision>
  <dcterms:created xsi:type="dcterms:W3CDTF">2021-07-12T11:15:44Z</dcterms:created>
  <dcterms:modified xsi:type="dcterms:W3CDTF">2021-07-12T11:16:53Z</dcterms:modified>
</cp:coreProperties>
</file>