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58" r:id="rId2"/>
    <p:sldId id="407" r:id="rId3"/>
    <p:sldId id="404" r:id="rId4"/>
    <p:sldId id="405" r:id="rId5"/>
    <p:sldId id="406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0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C8F4-A1F5-4702-A1C4-8CF2B8EA5023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53A3-0EF3-4FC4-8FE9-B3FBF56FE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46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37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16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596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7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79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60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88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5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60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78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93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08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dotca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>
            <a:extLst>
              <a:ext uri="{FF2B5EF4-FFF2-40B4-BE49-F238E27FC236}">
                <a16:creationId xmlns:a16="http://schemas.microsoft.com/office/drawing/2014/main" id="{7E87F6C4-2E41-4511-9ACA-7A1930AC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C7FBD5AF-7F96-414A-83A1-4D2DEF5F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01" y="739427"/>
            <a:ext cx="4617119" cy="50858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CD93B62-6EA0-43C0-A8A7-3832FBA85B9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09183" y="1686493"/>
            <a:ext cx="4105275" cy="341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 marL="432000">
              <a:defRPr sz="1800"/>
            </a:lvl2pPr>
            <a:lvl3pPr marL="648000">
              <a:defRPr sz="1600"/>
            </a:lvl3pPr>
            <a:lvl4pPr marL="864000">
              <a:defRPr sz="1400"/>
            </a:lvl4pPr>
            <a:lvl5pPr marL="1080000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D1973E-0047-4768-842E-7CC17E2B4E23}"/>
              </a:ext>
            </a:extLst>
          </p:cNvPr>
          <p:cNvSpPr/>
          <p:nvPr userDrawn="1"/>
        </p:nvSpPr>
        <p:spPr>
          <a:xfrm>
            <a:off x="11946358" y="6611500"/>
            <a:ext cx="1892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8BC9D98-04A6-4455-A649-21D804D3C76F}"/>
              </a:ext>
            </a:extLst>
          </p:cNvPr>
          <p:cNvSpPr/>
          <p:nvPr userDrawn="1"/>
        </p:nvSpPr>
        <p:spPr>
          <a:xfrm>
            <a:off x="304260" y="843160"/>
            <a:ext cx="286207" cy="286207"/>
          </a:xfrm>
          <a:prstGeom prst="ellipse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4634936-B22F-4BCF-B7EE-6C097F735E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55600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F2712626-D627-4FB5-9BB0-C75244EC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  <p:sp>
        <p:nvSpPr>
          <p:cNvPr id="22" name="부제목 2">
            <a:extLst>
              <a:ext uri="{FF2B5EF4-FFF2-40B4-BE49-F238E27FC236}">
                <a16:creationId xmlns:a16="http://schemas.microsoft.com/office/drawing/2014/main" id="{CCCBC4C3-6427-4739-A67F-A71E9453768C}"/>
              </a:ext>
            </a:extLst>
          </p:cNvPr>
          <p:cNvSpPr txBox="1">
            <a:spLocks/>
          </p:cNvSpPr>
          <p:nvPr userDrawn="1"/>
        </p:nvSpPr>
        <p:spPr>
          <a:xfrm>
            <a:off x="3169919" y="6662224"/>
            <a:ext cx="5852162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www.ndotcad.com</a:t>
            </a:r>
            <a:r>
              <a:rPr lang="en-US" altLang="ko-KR" sz="900" baseline="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Copyright </a:t>
            </a:r>
            <a:r>
              <a:rPr lang="ko-KR" altLang="en-US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ⓒ </a:t>
            </a:r>
            <a:r>
              <a:rPr lang="en-US" altLang="ko-KR" sz="9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NDotLight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All rights reserved.</a:t>
            </a:r>
            <a:endParaRPr lang="ko-KR" altLang="en-US" sz="9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B389F2E6-B285-435D-B2E4-680A20C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226" y="6449225"/>
            <a:ext cx="1397918" cy="216000"/>
          </a:xfrm>
        </p:spPr>
        <p:txBody>
          <a:bodyPr/>
          <a:lstStyle>
            <a:lvl1pPr>
              <a:defRPr>
                <a:solidFill>
                  <a:srgbClr val="1DCAD3"/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2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9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33877C8-B599-44B7-9423-9BED6CDAC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 t="54493"/>
          <a:stretch/>
        </p:blipFill>
        <p:spPr>
          <a:xfrm>
            <a:off x="0" y="4729797"/>
            <a:ext cx="12192000" cy="212820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0DBF3A5D-68BC-4486-8AD2-4AF430A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1705434"/>
            <a:ext cx="7594600" cy="2919129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EAE09340-E26C-483E-A03C-01970439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2350" y="5475631"/>
            <a:ext cx="7673975" cy="8693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19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3A9A7D0-D0AC-4D6D-B83A-EA566C46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4493"/>
          <a:stretch/>
        </p:blipFill>
        <p:spPr>
          <a:xfrm rot="10800000">
            <a:off x="-1" y="0"/>
            <a:ext cx="12531635" cy="1600200"/>
          </a:xfrm>
          <a:prstGeom prst="rect">
            <a:avLst/>
          </a:prstGeom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9BA2FBAC-6DD7-4D1E-8AC8-558839EFD07F}"/>
              </a:ext>
            </a:extLst>
          </p:cNvPr>
          <p:cNvSpPr/>
          <p:nvPr userDrawn="1"/>
        </p:nvSpPr>
        <p:spPr>
          <a:xfrm>
            <a:off x="4766713" y="268922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3F9E2F6A-1BC7-4CD4-8E50-4B56A2B0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805"/>
          <a:stretch/>
        </p:blipFill>
        <p:spPr>
          <a:xfrm>
            <a:off x="5029474" y="345690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49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4299994" y="0"/>
            <a:ext cx="789200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1078"/>
            <a:ext cx="4299995" cy="685907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176">
            <a:extLst>
              <a:ext uri="{FF2B5EF4-FFF2-40B4-BE49-F238E27FC236}">
                <a16:creationId xmlns:a16="http://schemas.microsoft.com/office/drawing/2014/main" id="{D5042B23-A14B-4D9C-8017-D0167D0E5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4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-1078"/>
            <a:ext cx="12192000" cy="378059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206500" y="2293619"/>
            <a:ext cx="9766300" cy="1485901"/>
          </a:xfrm>
        </p:spPr>
        <p:txBody>
          <a:bodyPr anchor="ctr">
            <a:normAutofit/>
          </a:bodyPr>
          <a:lstStyle>
            <a:lvl1pPr algn="ctr">
              <a:defRPr sz="9600" baseline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97B39A7F-2474-41F4-A26F-799DA16D95D2}"/>
              </a:ext>
            </a:extLst>
          </p:cNvPr>
          <p:cNvSpPr/>
          <p:nvPr userDrawn="1"/>
        </p:nvSpPr>
        <p:spPr>
          <a:xfrm>
            <a:off x="4766713" y="5996371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래픽 176">
            <a:extLst>
              <a:ext uri="{FF2B5EF4-FFF2-40B4-BE49-F238E27FC236}">
                <a16:creationId xmlns:a16="http://schemas.microsoft.com/office/drawing/2014/main" id="{1C513F07-00CB-4A9E-A22B-652EAEB21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5029474" y="6073139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0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3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j-cs"/>
        </a:defRPr>
      </a:lvl1pPr>
    </p:titleStyle>
    <p:bodyStyle>
      <a:lvl1pPr marL="2160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n-cs"/>
        </a:defRPr>
      </a:lvl1pPr>
      <a:lvl2pPr marL="540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1476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jp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5" Type="http://schemas.openxmlformats.org/officeDocument/2006/relationships/image" Target="../media/image66.png"/><Relationship Id="rId10" Type="http://schemas.openxmlformats.org/officeDocument/2006/relationships/image" Target="../media/image70.svg"/><Relationship Id="rId4" Type="http://schemas.microsoft.com/office/2007/relationships/hdphoto" Target="../media/hdphoto1.wdp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7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jpe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svg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26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48.sv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9.svg"/><Relationship Id="rId3" Type="http://schemas.openxmlformats.org/officeDocument/2006/relationships/image" Target="../media/image51.jpeg"/><Relationship Id="rId7" Type="http://schemas.openxmlformats.org/officeDocument/2006/relationships/image" Target="../media/image5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wmf"/><Relationship Id="rId11" Type="http://schemas.openxmlformats.org/officeDocument/2006/relationships/image" Target="../media/image58.sv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7.png"/><Relationship Id="rId4" Type="http://schemas.openxmlformats.org/officeDocument/2006/relationships/image" Target="../media/image52.jpe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28.svg"/><Relationship Id="rId4" Type="http://schemas.openxmlformats.org/officeDocument/2006/relationships/image" Target="../media/image6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92350" y="1598580"/>
            <a:ext cx="7594600" cy="2919129"/>
          </a:xfrm>
        </p:spPr>
        <p:txBody>
          <a:bodyPr>
            <a:normAutofit/>
          </a:bodyPr>
          <a:lstStyle/>
          <a:p>
            <a:r>
              <a:rPr lang="en-US" altLang="ko-KR" dirty="0"/>
              <a:t>3D</a:t>
            </a:r>
            <a:r>
              <a:rPr lang="ko-KR" altLang="en-US" dirty="0"/>
              <a:t>모델링 실습 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en-US" altLang="ko-KR" dirty="0"/>
              <a:t>DIY </a:t>
            </a:r>
            <a:r>
              <a:rPr lang="ko-KR" altLang="en-US" dirty="0"/>
              <a:t>휴대폰 스탠드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2292350" y="5550541"/>
            <a:ext cx="7673975" cy="1023605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실 생활에 사용 가능한 간단한 제품을 직접 모델링 하고</a:t>
            </a:r>
            <a:endParaRPr lang="en-US" altLang="ko-KR" sz="2400" dirty="0"/>
          </a:p>
          <a:p>
            <a:r>
              <a:rPr lang="ko-KR" altLang="en-US" sz="2400" dirty="0"/>
              <a:t>원하는 부분을 수치에 따라 모양을 직접 만드는 과정</a:t>
            </a:r>
          </a:p>
        </p:txBody>
      </p:sp>
    </p:spTree>
    <p:extLst>
      <p:ext uri="{BB962C8B-B14F-4D97-AF65-F5344CB8AC3E}">
        <p14:creationId xmlns:p14="http://schemas.microsoft.com/office/powerpoint/2010/main" val="49915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D7E0C8E4-092B-40EE-8E64-D397EF966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5" t="9236"/>
          <a:stretch/>
        </p:blipFill>
        <p:spPr>
          <a:xfrm>
            <a:off x="988175" y="1411473"/>
            <a:ext cx="3474569" cy="2450646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글자 새기기 작업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5" t="9236"/>
          <a:stretch/>
        </p:blipFill>
        <p:spPr>
          <a:xfrm>
            <a:off x="4718356" y="1406986"/>
            <a:ext cx="3474569" cy="2450646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1" y="6161699"/>
            <a:ext cx="5300561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줄로 추가하거나 굳이 회전하지 않고 다르게 표현하여도 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689584" y="4534880"/>
            <a:ext cx="3876738" cy="117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 편집하기          도구를 사용하여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텍스트를 입력한 뒤에 위치에 맞춰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OK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버튼을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누르거나 마우스 클릭으로 그리기 완료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716225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9670788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716225" y="1981110"/>
            <a:ext cx="3308150" cy="3829381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아이콘을 사용하여 글자 내용을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입력한 뒤 격자에 위치 시킨 뒤에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그리기를 완성한다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마우스를 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회전 핸들을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선택한뒤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마우스로 직접 드래그하거나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직접 수치를 입력하여 회전 시킨다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각도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90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</a:t>
            </a: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9" name="부제목 2"/>
          <p:cNvSpPr txBox="1">
            <a:spLocks/>
          </p:cNvSpPr>
          <p:nvPr/>
        </p:nvSpPr>
        <p:spPr>
          <a:xfrm>
            <a:off x="4718356" y="4527381"/>
            <a:ext cx="3876738" cy="745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회전하기          도구를 사용해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90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 회전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150340" y="3460445"/>
            <a:ext cx="360000" cy="360000"/>
            <a:chOff x="617821" y="1517385"/>
            <a:chExt cx="360000" cy="36000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617821" y="1517385"/>
              <a:ext cx="360000" cy="360000"/>
            </a:xfrm>
            <a:prstGeom prst="roundRect">
              <a:avLst/>
            </a:prstGeom>
            <a:solidFill>
              <a:srgbClr val="F0F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21" y="1554445"/>
              <a:ext cx="288000" cy="288000"/>
            </a:xfrm>
            <a:prstGeom prst="rect">
              <a:avLst/>
            </a:prstGeom>
          </p:spPr>
        </p:pic>
      </p:grpSp>
      <p:sp>
        <p:nvSpPr>
          <p:cNvPr id="9" name="제목 8">
            <a:extLst>
              <a:ext uri="{FF2B5EF4-FFF2-40B4-BE49-F238E27FC236}">
                <a16:creationId xmlns:a16="http://schemas.microsoft.com/office/drawing/2014/main" id="{546EC4B5-5A62-4B33-B23F-A462EE86D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BD94509E-B501-45AE-BF82-E5A88B8764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307" y="2998777"/>
            <a:ext cx="1937343" cy="129583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63307" y="3002172"/>
            <a:ext cx="1937343" cy="1295838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래픽 34">
            <a:extLst>
              <a:ext uri="{FF2B5EF4-FFF2-40B4-BE49-F238E27FC236}">
                <a16:creationId xmlns:a16="http://schemas.microsoft.com/office/drawing/2014/main" id="{1325079B-2FE2-41CA-9BF8-E896CB7BB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22827" y="4414926"/>
            <a:ext cx="552450" cy="55245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0F3AE0DC-7431-46FD-86F3-AC7E89206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9102" y="1903976"/>
            <a:ext cx="552450" cy="552450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0DA501A5-4EC7-4F5D-A434-C8D5390ACB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09327" y="4396371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7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글자 새기기 작업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10114"/>
          <a:stretch/>
        </p:blipFill>
        <p:spPr>
          <a:xfrm>
            <a:off x="4684509" y="1464234"/>
            <a:ext cx="3508416" cy="24269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7681" r="8461" b="10832"/>
          <a:stretch/>
        </p:blipFill>
        <p:spPr>
          <a:xfrm>
            <a:off x="758539" y="1449610"/>
            <a:ext cx="3508416" cy="2432233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1" y="6161699"/>
            <a:ext cx="6197599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수치는 마이너스와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플러스값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둘 다 상관 없으나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3mm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이상은 권장하지 않는다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617821" y="4308312"/>
            <a:ext cx="4066688" cy="961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         도구를 사용하여 수치를 입력한 뒤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스케치 글자를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모델로 변환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부제목 2"/>
          <p:cNvSpPr txBox="1">
            <a:spLocks/>
          </p:cNvSpPr>
          <p:nvPr/>
        </p:nvSpPr>
        <p:spPr>
          <a:xfrm>
            <a:off x="4684509" y="4317607"/>
            <a:ext cx="3879332" cy="797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빼기          도구를 사용하여 거치대에서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글자모델을 빼내어 이니셜을 생성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466844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421407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8466844" y="1981112"/>
            <a:ext cx="3308150" cy="2914980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사용하여 선 그리기로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생성된 도형 면에 수치를 입력하여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입체로 만든다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수치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-10</a:t>
            </a:r>
            <a: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 </a:t>
            </a: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아이콘을 사용해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거치대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에서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글자모델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빼내어 구멍을 만든다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11DB2C0C-1AB2-4228-877B-94BC0A5AC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5BE64C8D-E58B-42CB-9F2E-64839E762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4861" y="4163773"/>
            <a:ext cx="552450" cy="552450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C4341911-F1E1-428C-9F0F-1AEF9B00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8313" y="1883024"/>
            <a:ext cx="552450" cy="55245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3C6266C-449F-4593-BBD2-C4F6E58813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2864" y="4172482"/>
            <a:ext cx="552450" cy="55245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E4DD4FEF-6A30-44DE-9C10-0CE482A78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7760" y="3824688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제작 마무리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8898" r="5222" b="4857"/>
          <a:stretch/>
        </p:blipFill>
        <p:spPr>
          <a:xfrm>
            <a:off x="614792" y="1533602"/>
            <a:ext cx="3370364" cy="24996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8222" r="20558" b="6013"/>
          <a:stretch/>
        </p:blipFill>
        <p:spPr>
          <a:xfrm>
            <a:off x="4761362" y="1514223"/>
            <a:ext cx="2914332" cy="249961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8110" r="21404" b="12461"/>
          <a:stretch/>
        </p:blipFill>
        <p:spPr>
          <a:xfrm>
            <a:off x="8451900" y="1526898"/>
            <a:ext cx="3125308" cy="2482516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117601" y="6161699"/>
            <a:ext cx="6186024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바닥 격자에 올지 않아도 크게 상관은 없으나 모델 확인을 위해 바닥으로 맞춰 준다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574433" y="4513821"/>
            <a:ext cx="3410723" cy="1314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회전하기          도구를 사용해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마우스로 드래그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혹은 수치입력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(90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누워있는 모델을 회전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4511259" y="4534857"/>
            <a:ext cx="3798636" cy="792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도형을 작업평면에 올려놓기         도구를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활용해 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거치대을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바닥에 배치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458BA783-F1B1-48F1-A96C-32F4BD17D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sp>
        <p:nvSpPr>
          <p:cNvPr id="29" name="부제목 2">
            <a:extLst>
              <a:ext uri="{FF2B5EF4-FFF2-40B4-BE49-F238E27FC236}">
                <a16:creationId xmlns:a16="http://schemas.microsoft.com/office/drawing/2014/main" id="{BC91FC62-A8D5-4437-9671-C3A246D4A36F}"/>
              </a:ext>
            </a:extLst>
          </p:cNvPr>
          <p:cNvSpPr txBox="1">
            <a:spLocks/>
          </p:cNvSpPr>
          <p:nvPr/>
        </p:nvSpPr>
        <p:spPr>
          <a:xfrm>
            <a:off x="8451900" y="4534857"/>
            <a:ext cx="3798636" cy="792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거치대 완성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D8AAFD6B-6D40-4350-AE79-117D5DBBB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7499" y="4380729"/>
            <a:ext cx="552450" cy="55245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1CE7A544-0E84-43A5-8F4D-F5A1519458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3095" y="4419976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휴대폰 거치대 완성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8099" r="9299" b="3798"/>
          <a:stretch/>
        </p:blipFill>
        <p:spPr>
          <a:xfrm>
            <a:off x="3314217" y="1495161"/>
            <a:ext cx="5545239" cy="4672500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DEAB19A7-09AE-461E-8416-4BE21E762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</p:spTree>
    <p:extLst>
      <p:ext uri="{BB962C8B-B14F-4D97-AF65-F5344CB8AC3E}">
        <p14:creationId xmlns:p14="http://schemas.microsoft.com/office/powerpoint/2010/main" val="383843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9E55FAB-4D50-4056-90D6-324675CDD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4"/>
          <a:stretch/>
        </p:blipFill>
        <p:spPr>
          <a:xfrm>
            <a:off x="4506885" y="1488876"/>
            <a:ext cx="3677354" cy="234104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ED94D60-8CDA-420A-9427-913DA2276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5" y="3911752"/>
            <a:ext cx="3629025" cy="47625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1" name="부제목 2"/>
          <p:cNvSpPr txBox="1">
            <a:spLocks/>
          </p:cNvSpPr>
          <p:nvPr/>
        </p:nvSpPr>
        <p:spPr>
          <a:xfrm>
            <a:off x="4344333" y="4581013"/>
            <a:ext cx="4167135" cy="1062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오프셋          도구를 사용해 작업하려는 면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마이너스 값 입력하여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작은 삼각형 생성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-10mm</a:t>
            </a:r>
          </a:p>
        </p:txBody>
      </p:sp>
      <p:sp>
        <p:nvSpPr>
          <p:cNvPr id="54" name="부제목 2"/>
          <p:cNvSpPr txBox="1">
            <a:spLocks/>
          </p:cNvSpPr>
          <p:nvPr/>
        </p:nvSpPr>
        <p:spPr>
          <a:xfrm>
            <a:off x="584225" y="4593716"/>
            <a:ext cx="4166174" cy="1155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다각기둥 만들기          도구를 사용해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하단 설정 박스에 수치를 입력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반지름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80mm/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높이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80mm/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수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3</a:t>
            </a:r>
          </a:p>
        </p:txBody>
      </p:sp>
      <p:sp>
        <p:nvSpPr>
          <p:cNvPr id="64" name="모서리가 둥근 직사각형 63"/>
          <p:cNvSpPr/>
          <p:nvPr/>
        </p:nvSpPr>
        <p:spPr>
          <a:xfrm>
            <a:off x="1117601" y="6161699"/>
            <a:ext cx="7216171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가급적 바닥의 격자의 모서리와 맞추어 그리는 것을 권장 하며 필요 시 위에서 보기에서 작업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7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몸체 제작</a:t>
            </a: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824174BA-AA05-43B8-8E68-690454698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070BB6F-ABB5-40C1-99F0-0246A1A5F9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38"/>
          <a:stretch/>
        </p:blipFill>
        <p:spPr>
          <a:xfrm>
            <a:off x="617819" y="1353562"/>
            <a:ext cx="3677354" cy="25130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1CC407F-31B7-4CEE-80B2-722305458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82" y="3907518"/>
            <a:ext cx="3750277" cy="440284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D6A79191-A4A7-4964-B326-DD11DAC19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6712" y="4482341"/>
            <a:ext cx="552450" cy="5524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CCA288F-1A46-44DB-B5C3-476B8D03440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13909" r="17127" b="4997"/>
          <a:stretch/>
        </p:blipFill>
        <p:spPr>
          <a:xfrm>
            <a:off x="8638903" y="1593669"/>
            <a:ext cx="3005599" cy="2236250"/>
          </a:xfrm>
          <a:prstGeom prst="rect">
            <a:avLst/>
          </a:prstGeom>
        </p:spPr>
      </p:pic>
      <p:sp>
        <p:nvSpPr>
          <p:cNvPr id="48" name="부제목 2">
            <a:extLst>
              <a:ext uri="{FF2B5EF4-FFF2-40B4-BE49-F238E27FC236}">
                <a16:creationId xmlns:a16="http://schemas.microsoft.com/office/drawing/2014/main" id="{05E61F47-2825-47ED-8259-B8EBDB836DBB}"/>
              </a:ext>
            </a:extLst>
          </p:cNvPr>
          <p:cNvSpPr txBox="1">
            <a:spLocks/>
          </p:cNvSpPr>
          <p:nvPr/>
        </p:nvSpPr>
        <p:spPr>
          <a:xfrm>
            <a:off x="8638903" y="4581013"/>
            <a:ext cx="3097268" cy="10628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기둥 윗면에 작은 삼각형 생성 완료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9" name="그래픽 48">
            <a:extLst>
              <a:ext uri="{FF2B5EF4-FFF2-40B4-BE49-F238E27FC236}">
                <a16:creationId xmlns:a16="http://schemas.microsoft.com/office/drawing/2014/main" id="{EDDC5868-EDE6-4C71-A138-94532C35E0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0654" y="4459198"/>
            <a:ext cx="552450" cy="55245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73E93B1-CA1C-4783-B233-05903F72A848}"/>
              </a:ext>
            </a:extLst>
          </p:cNvPr>
          <p:cNvSpPr/>
          <p:nvPr/>
        </p:nvSpPr>
        <p:spPr>
          <a:xfrm>
            <a:off x="5226231" y="1602378"/>
            <a:ext cx="199209" cy="181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6D36E902-D22A-4203-A037-6091F873D567}"/>
              </a:ext>
            </a:extLst>
          </p:cNvPr>
          <p:cNvSpPr/>
          <p:nvPr/>
        </p:nvSpPr>
        <p:spPr>
          <a:xfrm flipH="1" flipV="1">
            <a:off x="600401" y="2383651"/>
            <a:ext cx="129539" cy="147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60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몸체 제작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1" y="6161699"/>
            <a:ext cx="6432730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도구를 사용할 때 수치가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마이너스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 때는 생성을 할 때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빼기 기능으로 작용된다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565790" y="4697146"/>
            <a:ext cx="4066688" cy="961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오프셋 도구로 만들어진 작은 도형을 클릭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6365BA0-21C8-4F8B-A688-89F200F93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96F861D6-EF37-4E0F-8961-9ED41BCDE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13" y="4117985"/>
            <a:ext cx="3792424" cy="436097"/>
          </a:xfrm>
          <a:prstGeom prst="rect">
            <a:avLst/>
          </a:prstGeom>
        </p:spPr>
      </p:pic>
      <p:sp>
        <p:nvSpPr>
          <p:cNvPr id="38" name="부제목 2">
            <a:extLst>
              <a:ext uri="{FF2B5EF4-FFF2-40B4-BE49-F238E27FC236}">
                <a16:creationId xmlns:a16="http://schemas.microsoft.com/office/drawing/2014/main" id="{E3C1091B-94CD-42B2-8308-DA9716F465FB}"/>
              </a:ext>
            </a:extLst>
          </p:cNvPr>
          <p:cNvSpPr txBox="1">
            <a:spLocks/>
          </p:cNvSpPr>
          <p:nvPr/>
        </p:nvSpPr>
        <p:spPr>
          <a:xfrm>
            <a:off x="4415421" y="4714529"/>
            <a:ext cx="4066688" cy="9619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         도구를 사용하여 수치를 입력한 뒤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안이 파여진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모델을 만든다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-80mm</a:t>
            </a: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90F0F45E-89B1-4618-843B-2ED984407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88" r="16619"/>
          <a:stretch/>
        </p:blipFill>
        <p:spPr>
          <a:xfrm>
            <a:off x="758539" y="1344314"/>
            <a:ext cx="3130453" cy="282709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996553CC-595E-48FF-87FB-A701421C00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r="17517"/>
          <a:stretch/>
        </p:blipFill>
        <p:spPr>
          <a:xfrm>
            <a:off x="4740138" y="1345574"/>
            <a:ext cx="3028573" cy="2825832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2632991-17F2-4956-8B7C-A7A69F7D33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46" r="16905"/>
          <a:stretch/>
        </p:blipFill>
        <p:spPr>
          <a:xfrm>
            <a:off x="8860502" y="1344314"/>
            <a:ext cx="2572959" cy="2364302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E9EFB7F4-E5A8-4716-9824-CD5E9AED06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06" r="21168"/>
          <a:stretch/>
        </p:blipFill>
        <p:spPr>
          <a:xfrm>
            <a:off x="8860504" y="3708615"/>
            <a:ext cx="2572042" cy="2526721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id="{14D64774-85AD-409E-9A9C-F083730C0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0211" y="4563947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>
            <a:extLst>
              <a:ext uri="{FF2B5EF4-FFF2-40B4-BE49-F238E27FC236}">
                <a16:creationId xmlns:a16="http://schemas.microsoft.com/office/drawing/2014/main" id="{11F202D9-F3BA-4AE4-A8ED-40372E2AC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16386" r="7900" b="3318"/>
          <a:stretch/>
        </p:blipFill>
        <p:spPr>
          <a:xfrm>
            <a:off x="4491587" y="1294210"/>
            <a:ext cx="3534434" cy="263621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CB1A0D7-7214-48A1-816F-64ECE0AF0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t="13228" r="29055" b="14573"/>
          <a:stretch/>
        </p:blipFill>
        <p:spPr>
          <a:xfrm>
            <a:off x="982006" y="1285501"/>
            <a:ext cx="2771154" cy="267222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몸체 제작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1" y="6161699"/>
            <a:ext cx="6957344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상자가 아래쪽으로 더 내려가거나 몸체를 완전히 뚫지 못할 경우 모양이 제대로 나오지 않는다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488378" y="4841555"/>
            <a:ext cx="4166174" cy="113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 만들기          도구를 사용해 상자를 표시된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 이상 넘어가도록 위치 시킨 뒤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수치를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가로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50mm /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세로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30mm /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높이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80mm</a:t>
            </a:r>
          </a:p>
        </p:txBody>
      </p:sp>
      <p:cxnSp>
        <p:nvCxnSpPr>
          <p:cNvPr id="26" name="직선 연결선 25"/>
          <p:cNvCxnSpPr>
            <a:cxnSpLocks/>
          </p:cNvCxnSpPr>
          <p:nvPr/>
        </p:nvCxnSpPr>
        <p:spPr>
          <a:xfrm>
            <a:off x="2862468" y="2290150"/>
            <a:ext cx="0" cy="105272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568171" y="1808635"/>
            <a:ext cx="38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577617" y="2654545"/>
            <a:ext cx="44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30" name="부제목 2"/>
          <p:cNvSpPr txBox="1">
            <a:spLocks/>
          </p:cNvSpPr>
          <p:nvPr/>
        </p:nvSpPr>
        <p:spPr>
          <a:xfrm>
            <a:off x="4714325" y="4841555"/>
            <a:ext cx="3202083" cy="797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빼기          도구를 사용하여 본체에서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도형을 빼내어 모양 제작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09F840A6-306F-4F7F-BB59-1FD23AE96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4C6E11-8BA9-4D04-BF13-2C0A667DC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6" y="4095335"/>
            <a:ext cx="3571875" cy="52387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7C912BE3-A7B1-4C7A-B90B-6708C36714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13447" r="27190" b="3127"/>
          <a:stretch/>
        </p:blipFill>
        <p:spPr>
          <a:xfrm>
            <a:off x="8438842" y="1294210"/>
            <a:ext cx="3202083" cy="263621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759332A4-05B1-405D-9E51-3F34383F84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19" r="8476"/>
          <a:stretch/>
        </p:blipFill>
        <p:spPr>
          <a:xfrm>
            <a:off x="8438842" y="3930425"/>
            <a:ext cx="3202082" cy="2435541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70779B7C-0852-4AFC-A1AF-4654AA1CD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8937" y="4713274"/>
            <a:ext cx="552450" cy="55245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727168B7-6B65-4D74-8DBB-3B612965C7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1370" y="4704565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FF8FC06-4AE5-4202-8140-7BFE8C603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t="13992" r="30832" b="24649"/>
          <a:stretch/>
        </p:blipFill>
        <p:spPr>
          <a:xfrm>
            <a:off x="4260948" y="1344570"/>
            <a:ext cx="3379811" cy="2780058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몸체 제작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17603" y="6161699"/>
            <a:ext cx="5988592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 시 실행취소                    명령을 활용해 선을 그리기 전으로 돌아 갈 수 있음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125300" y="3349385"/>
            <a:ext cx="989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152C43"/>
                </a:solidFill>
              </a:rPr>
              <a:t>①</a:t>
            </a:r>
            <a:r>
              <a:rPr lang="en-US" altLang="ko-KR" sz="1400" dirty="0">
                <a:solidFill>
                  <a:srgbClr val="152C43"/>
                </a:solidFill>
              </a:rPr>
              <a:t> 10mm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862503" y="2063042"/>
            <a:ext cx="715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152C43"/>
                </a:solidFill>
              </a:rPr>
              <a:t>③</a:t>
            </a:r>
            <a:r>
              <a:rPr lang="en-US" altLang="ko-KR" sz="1400" dirty="0">
                <a:solidFill>
                  <a:srgbClr val="152C43"/>
                </a:solidFill>
              </a:rPr>
              <a:t>15mm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537476" y="1487873"/>
            <a:ext cx="970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152C43"/>
                </a:solidFill>
              </a:rPr>
              <a:t>④</a:t>
            </a:r>
            <a:r>
              <a:rPr lang="en-US" altLang="ko-KR" sz="1400" dirty="0">
                <a:solidFill>
                  <a:srgbClr val="152C43"/>
                </a:solidFill>
              </a:rPr>
              <a:t> 10mm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225340" y="2735672"/>
            <a:ext cx="1251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152C43"/>
                </a:solidFill>
              </a:rPr>
              <a:t>② </a:t>
            </a:r>
            <a:r>
              <a:rPr lang="en-US" altLang="ko-KR" sz="1400" dirty="0">
                <a:solidFill>
                  <a:srgbClr val="152C43"/>
                </a:solidFill>
              </a:rPr>
              <a:t>16mm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717858" y="2678445"/>
            <a:ext cx="81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152C43"/>
                </a:solidFill>
              </a:rPr>
              <a:t>⑤</a:t>
            </a:r>
            <a:endParaRPr lang="en-US" altLang="ko-KR" sz="1400" dirty="0">
              <a:solidFill>
                <a:srgbClr val="152C43"/>
              </a:solidFill>
            </a:endParaRPr>
          </a:p>
          <a:p>
            <a:pPr algn="ctr"/>
            <a:r>
              <a:rPr lang="en-US" altLang="ko-KR" sz="1400" dirty="0">
                <a:solidFill>
                  <a:srgbClr val="152C43"/>
                </a:solidFill>
              </a:rPr>
              <a:t>25mm</a:t>
            </a:r>
          </a:p>
        </p:txBody>
      </p:sp>
      <p:sp>
        <p:nvSpPr>
          <p:cNvPr id="32" name="부제목 2"/>
          <p:cNvSpPr txBox="1">
            <a:spLocks/>
          </p:cNvSpPr>
          <p:nvPr/>
        </p:nvSpPr>
        <p:spPr>
          <a:xfrm>
            <a:off x="488378" y="4330479"/>
            <a:ext cx="3729893" cy="812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선그리기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도구를 사용하여 그려진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 좌측 하단을 시작점으로 선택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76D5EEBA-4259-4C1A-A484-4BD8A0AD6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981DBF9-646E-4A9D-9694-E593D8129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13992" r="37071" b="16750"/>
          <a:stretch/>
        </p:blipFill>
        <p:spPr>
          <a:xfrm>
            <a:off x="558950" y="1374732"/>
            <a:ext cx="3385345" cy="2780058"/>
          </a:xfrm>
          <a:prstGeom prst="rect">
            <a:avLst/>
          </a:prstGeom>
        </p:spPr>
      </p:pic>
      <p:sp>
        <p:nvSpPr>
          <p:cNvPr id="30" name="부제목 2">
            <a:extLst>
              <a:ext uri="{FF2B5EF4-FFF2-40B4-BE49-F238E27FC236}">
                <a16:creationId xmlns:a16="http://schemas.microsoft.com/office/drawing/2014/main" id="{EA019B75-5001-41D3-9634-D912AE07D5D1}"/>
              </a:ext>
            </a:extLst>
          </p:cNvPr>
          <p:cNvSpPr txBox="1">
            <a:spLocks/>
          </p:cNvSpPr>
          <p:nvPr/>
        </p:nvSpPr>
        <p:spPr>
          <a:xfrm>
            <a:off x="4299462" y="4330478"/>
            <a:ext cx="3649395" cy="1128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시작점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왼쪽 하단 모서리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을 기준으로</a:t>
            </a:r>
            <a:endParaRPr lang="en-US" altLang="ko-KR" sz="1600" dirty="0">
              <a:solidFill>
                <a:srgbClr val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①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위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10mm      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②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오른쪽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16mm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③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위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15mm      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④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오른쪽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10mm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</a:b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⑤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아래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25mm</a:t>
            </a:r>
            <a:endParaRPr lang="en-US" altLang="ko-KR" sz="1600" dirty="0">
              <a:solidFill>
                <a:srgbClr val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D4D2D1C-50A9-4675-92CB-834DC40C53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13901" r="30214" b="24043"/>
          <a:stretch/>
        </p:blipFill>
        <p:spPr>
          <a:xfrm>
            <a:off x="7957412" y="1344571"/>
            <a:ext cx="3520956" cy="2780056"/>
          </a:xfrm>
          <a:prstGeom prst="rect">
            <a:avLst/>
          </a:prstGeom>
        </p:spPr>
      </p:pic>
      <p:sp>
        <p:nvSpPr>
          <p:cNvPr id="36" name="부제목 2">
            <a:extLst>
              <a:ext uri="{FF2B5EF4-FFF2-40B4-BE49-F238E27FC236}">
                <a16:creationId xmlns:a16="http://schemas.microsoft.com/office/drawing/2014/main" id="{1017049F-5397-408B-A340-B364ECB8A030}"/>
              </a:ext>
            </a:extLst>
          </p:cNvPr>
          <p:cNvSpPr txBox="1">
            <a:spLocks/>
          </p:cNvSpPr>
          <p:nvPr/>
        </p:nvSpPr>
        <p:spPr>
          <a:xfrm>
            <a:off x="8054228" y="4330478"/>
            <a:ext cx="3205956" cy="1565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처음 시작점을 마지막으로          클릭</a:t>
            </a:r>
            <a:endParaRPr lang="en-US" altLang="ko-KR" sz="1600" dirty="0">
              <a:solidFill>
                <a:srgbClr val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하여 단면을 완성</a:t>
            </a:r>
            <a:r>
              <a:rPr lang="en-US" altLang="ko-KR" sz="16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5EAC57BD-9AB4-4DAA-B0D5-CFE5832B2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2748" y="4241473"/>
            <a:ext cx="552450" cy="552450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67084E15-D63B-48AF-9C63-F2E88CCBD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80558" y="4213084"/>
            <a:ext cx="318781" cy="497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22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4D580B42-D83B-4AF2-9AE4-5F1B280AB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5" r="9406"/>
          <a:stretch/>
        </p:blipFill>
        <p:spPr>
          <a:xfrm>
            <a:off x="8393142" y="1434893"/>
            <a:ext cx="3066440" cy="257209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몸체 제작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9" y="1353562"/>
            <a:ext cx="3681643" cy="270000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1" y="6161699"/>
            <a:ext cx="6006010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도형이 제대로 만들지 않았을 경우 설정이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합치기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되어있는지 확인해본다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600402" y="4825796"/>
            <a:ext cx="4066688" cy="1069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         도구를 사용하여 수치를 입력한 뒤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그려진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도형을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모델로 변환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수치 </a:t>
            </a:r>
            <a:r>
              <a:rPr lang="en-US" altLang="ko-KR" sz="16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-80mm </a:t>
            </a:r>
          </a:p>
          <a:p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123405" y="1804322"/>
            <a:ext cx="38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009725" y="2347258"/>
            <a:ext cx="44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30" name="부제목 2"/>
          <p:cNvSpPr txBox="1">
            <a:spLocks/>
          </p:cNvSpPr>
          <p:nvPr/>
        </p:nvSpPr>
        <p:spPr>
          <a:xfrm>
            <a:off x="8095127" y="4825796"/>
            <a:ext cx="3489792" cy="797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합치기          도구를 사용하여 몸체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와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 모델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한 덩어리로 합침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FA3491E0-1DF8-4EC8-9F6E-483CE17DB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82001E7-D3E3-4351-A96A-CC2F76290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2" y="4161578"/>
            <a:ext cx="3781878" cy="43790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87A1A70-5BEB-4C4E-B8E2-E7B34AD858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70" r="20005"/>
          <a:stretch/>
        </p:blipFill>
        <p:spPr>
          <a:xfrm>
            <a:off x="4798221" y="1434893"/>
            <a:ext cx="2874030" cy="2586466"/>
          </a:xfrm>
          <a:prstGeom prst="rect">
            <a:avLst/>
          </a:prstGeom>
        </p:spPr>
      </p:pic>
      <p:sp>
        <p:nvSpPr>
          <p:cNvPr id="36" name="부제목 2">
            <a:extLst>
              <a:ext uri="{FF2B5EF4-FFF2-40B4-BE49-F238E27FC236}">
                <a16:creationId xmlns:a16="http://schemas.microsoft.com/office/drawing/2014/main" id="{ED456D84-00DF-4262-A94A-954DEAA4038F}"/>
              </a:ext>
            </a:extLst>
          </p:cNvPr>
          <p:cNvSpPr txBox="1">
            <a:spLocks/>
          </p:cNvSpPr>
          <p:nvPr/>
        </p:nvSpPr>
        <p:spPr>
          <a:xfrm>
            <a:off x="4898067" y="4830868"/>
            <a:ext cx="2674337" cy="1069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합치기 도구 사용 전 대상의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크기가 제대로 되어 있는지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투시를 변경해서 확인 한다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0" name="그래픽 39">
            <a:extLst>
              <a:ext uri="{FF2B5EF4-FFF2-40B4-BE49-F238E27FC236}">
                <a16:creationId xmlns:a16="http://schemas.microsoft.com/office/drawing/2014/main" id="{403A2463-A413-40D2-B45F-71A069C04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6118" y="4682502"/>
            <a:ext cx="552450" cy="552450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9FEAA943-4670-4304-9F96-7396E814A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62178" y="4697210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769B0E4C-2F20-4BF2-8B3D-688F5DEF5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48" r="15229" b="3409"/>
          <a:stretch/>
        </p:blipFill>
        <p:spPr>
          <a:xfrm>
            <a:off x="4684963" y="1380011"/>
            <a:ext cx="3366824" cy="305013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C21D71E-F5ED-478A-966C-6F63FB2A1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3781" r="15760" b="3401"/>
          <a:stretch/>
        </p:blipFill>
        <p:spPr>
          <a:xfrm>
            <a:off x="500347" y="1380011"/>
            <a:ext cx="4038081" cy="2590037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모양 다듬기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 flipH="1">
            <a:off x="1810738" y="3040458"/>
            <a:ext cx="180000" cy="18000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714693" y="2348560"/>
            <a:ext cx="579060" cy="554044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8"/>
          <p:cNvCxnSpPr>
            <a:stCxn id="18" idx="3"/>
            <a:endCxn id="16" idx="1"/>
          </p:cNvCxnSpPr>
          <p:nvPr/>
        </p:nvCxnSpPr>
        <p:spPr>
          <a:xfrm flipH="1">
            <a:off x="2486355" y="2625582"/>
            <a:ext cx="807398" cy="504876"/>
          </a:xfrm>
          <a:prstGeom prst="bentConnector3">
            <a:avLst>
              <a:gd name="adj1" fmla="val -28313"/>
            </a:avLst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1117600" y="6161699"/>
            <a:ext cx="7193023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정확하게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거치대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몸체 중심점에 그려지도록 확인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이동 할 때 정확하게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Y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축으로만 이동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607873" y="4667204"/>
            <a:ext cx="4166174" cy="1119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 만들기          도구를 사용해 수치를 입력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길이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40mm/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폭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35mm/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높이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50mm</a:t>
            </a: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상자를 거치대 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사각면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중심점에 위치시킨다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45" name="부제목 2"/>
          <p:cNvSpPr txBox="1">
            <a:spLocks/>
          </p:cNvSpPr>
          <p:nvPr/>
        </p:nvSpPr>
        <p:spPr>
          <a:xfrm>
            <a:off x="4609765" y="4667203"/>
            <a:ext cx="3876738" cy="1357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회전하기          도구를 사용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 핸들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빨간색 화살표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키보드의         키를 이용해서도 이동 가능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356867" y="2627081"/>
            <a:ext cx="324093" cy="28694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ADFECF60-B4E1-4699-9A87-7E8931F05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8C4B3FC-E13D-4211-9DD8-042BD80F5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" y="3977460"/>
            <a:ext cx="3571875" cy="52387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414C153-8D2F-45C6-B2C6-DA0C4B2E8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26438" r="29925" b="25950"/>
          <a:stretch/>
        </p:blipFill>
        <p:spPr>
          <a:xfrm>
            <a:off x="1046355" y="2419167"/>
            <a:ext cx="1441516" cy="143023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 flipH="1">
            <a:off x="1046355" y="2410458"/>
            <a:ext cx="1440000" cy="144000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래픽 39">
            <a:extLst>
              <a:ext uri="{FF2B5EF4-FFF2-40B4-BE49-F238E27FC236}">
                <a16:creationId xmlns:a16="http://schemas.microsoft.com/office/drawing/2014/main" id="{4B62877E-5C3B-4889-A3B8-F0F4E524D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1274" y="4537569"/>
            <a:ext cx="552450" cy="552450"/>
          </a:xfrm>
          <a:prstGeom prst="rect">
            <a:avLst/>
          </a:prstGeom>
        </p:spPr>
      </p:pic>
      <p:pic>
        <p:nvPicPr>
          <p:cNvPr id="50" name="그래픽 49">
            <a:extLst>
              <a:ext uri="{FF2B5EF4-FFF2-40B4-BE49-F238E27FC236}">
                <a16:creationId xmlns:a16="http://schemas.microsoft.com/office/drawing/2014/main" id="{6A143FB8-A7A9-43ED-A1D2-39BD5D5562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91530" y="4529148"/>
            <a:ext cx="552450" cy="552450"/>
          </a:xfrm>
          <a:prstGeom prst="rect">
            <a:avLst/>
          </a:prstGeom>
        </p:spPr>
      </p:pic>
      <p:pic>
        <p:nvPicPr>
          <p:cNvPr id="51" name="그래픽 50">
            <a:extLst>
              <a:ext uri="{FF2B5EF4-FFF2-40B4-BE49-F238E27FC236}">
                <a16:creationId xmlns:a16="http://schemas.microsoft.com/office/drawing/2014/main" id="{C395C7BE-DD32-41F7-BEE8-9544C7F013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85042" y="5328300"/>
            <a:ext cx="358395" cy="358395"/>
          </a:xfrm>
          <a:prstGeom prst="rect">
            <a:avLst/>
          </a:prstGeom>
        </p:spPr>
      </p:pic>
      <p:sp>
        <p:nvSpPr>
          <p:cNvPr id="52" name="부제목 2">
            <a:extLst>
              <a:ext uri="{FF2B5EF4-FFF2-40B4-BE49-F238E27FC236}">
                <a16:creationId xmlns:a16="http://schemas.microsoft.com/office/drawing/2014/main" id="{4A054EA3-B33B-474F-85E7-C3B35BD8FBF6}"/>
              </a:ext>
            </a:extLst>
          </p:cNvPr>
          <p:cNvSpPr txBox="1">
            <a:spLocks/>
          </p:cNvSpPr>
          <p:nvPr/>
        </p:nvSpPr>
        <p:spPr>
          <a:xfrm>
            <a:off x="8327500" y="5008178"/>
            <a:ext cx="3876738" cy="1357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 핸들 드래그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키보드         키로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상자가 다 관통되게끔 이동 시킨다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9072B99-92AE-4BD7-ACE8-538CDEBB9C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346" r="20072" b="3150"/>
          <a:stretch/>
        </p:blipFill>
        <p:spPr>
          <a:xfrm>
            <a:off x="8880592" y="1365026"/>
            <a:ext cx="2265053" cy="2210895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5114A2B6-5E61-4E48-BB74-25A4B0E111F4}"/>
              </a:ext>
            </a:extLst>
          </p:cNvPr>
          <p:cNvSpPr/>
          <p:nvPr/>
        </p:nvSpPr>
        <p:spPr>
          <a:xfrm>
            <a:off x="10145181" y="2164339"/>
            <a:ext cx="595928" cy="420696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C98FE48A-1C61-4C03-98DB-EFCEFC45CD7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172" t="7799" r="20393" b="8972"/>
          <a:stretch/>
        </p:blipFill>
        <p:spPr>
          <a:xfrm>
            <a:off x="8886099" y="3043150"/>
            <a:ext cx="2259545" cy="1868620"/>
          </a:xfrm>
          <a:prstGeom prst="rect">
            <a:avLst/>
          </a:prstGeom>
        </p:spPr>
      </p:pic>
      <p:sp>
        <p:nvSpPr>
          <p:cNvPr id="55" name="직사각형 54">
            <a:extLst>
              <a:ext uri="{FF2B5EF4-FFF2-40B4-BE49-F238E27FC236}">
                <a16:creationId xmlns:a16="http://schemas.microsoft.com/office/drawing/2014/main" id="{36B6EAEF-6853-4FEE-B350-881495365853}"/>
              </a:ext>
            </a:extLst>
          </p:cNvPr>
          <p:cNvSpPr/>
          <p:nvPr/>
        </p:nvSpPr>
        <p:spPr>
          <a:xfrm>
            <a:off x="9997440" y="3575921"/>
            <a:ext cx="957943" cy="925413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래픽 55">
            <a:extLst>
              <a:ext uri="{FF2B5EF4-FFF2-40B4-BE49-F238E27FC236}">
                <a16:creationId xmlns:a16="http://schemas.microsoft.com/office/drawing/2014/main" id="{23C82FC9-27EE-473B-93F4-FAE7DCA54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0032" y="4976654"/>
            <a:ext cx="358395" cy="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8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모양 다듬기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8023" r="23904" b="14666"/>
          <a:stretch/>
        </p:blipFill>
        <p:spPr>
          <a:xfrm>
            <a:off x="4878522" y="1563255"/>
            <a:ext cx="3064607" cy="24426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8023"/>
          <a:stretch/>
        </p:blipFill>
        <p:spPr>
          <a:xfrm>
            <a:off x="840509" y="1570182"/>
            <a:ext cx="3458953" cy="248338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2" y="6161699"/>
            <a:ext cx="4021558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정확하게 뒷면 중앙에 원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스케치를 그리도록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부제목 2"/>
          <p:cNvSpPr txBox="1">
            <a:spLocks/>
          </p:cNvSpPr>
          <p:nvPr/>
        </p:nvSpPr>
        <p:spPr>
          <a:xfrm>
            <a:off x="829639" y="4680836"/>
            <a:ext cx="3681643" cy="1101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원형          도구를 사용 수치 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지름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30mm</a:t>
            </a: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뒷면 중앙에 위치시킨 후 배치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/>
        </p:nvGraphicFramePr>
        <p:xfrm>
          <a:off x="2800472" y="2554572"/>
          <a:ext cx="1440000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4698360" imgH="4698360" progId="Photoshop.Image.13">
                  <p:embed/>
                </p:oleObj>
              </mc:Choice>
              <mc:Fallback>
                <p:oleObj name="Image" r:id="rId5" imgW="4698360" imgH="4698360" progId="Photoshop.Image.13">
                  <p:embed/>
                  <p:pic>
                    <p:nvPicPr>
                      <p:cNvPr id="33" name="개체 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0472" y="2554572"/>
                        <a:ext cx="1440000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직사각형 33"/>
          <p:cNvSpPr/>
          <p:nvPr/>
        </p:nvSpPr>
        <p:spPr>
          <a:xfrm flipH="1">
            <a:off x="2800472" y="2554571"/>
            <a:ext cx="1440000" cy="144000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557641" y="2373187"/>
            <a:ext cx="579060" cy="554044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꺾인 연결선 35"/>
          <p:cNvCxnSpPr>
            <a:stCxn id="35" idx="3"/>
            <a:endCxn id="34" idx="3"/>
          </p:cNvCxnSpPr>
          <p:nvPr/>
        </p:nvCxnSpPr>
        <p:spPr>
          <a:xfrm>
            <a:off x="2136701" y="2650209"/>
            <a:ext cx="663771" cy="624362"/>
          </a:xfrm>
          <a:prstGeom prst="bentConnector3">
            <a:avLst>
              <a:gd name="adj1" fmla="val 50000"/>
            </a:avLst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부제목 2"/>
          <p:cNvSpPr txBox="1">
            <a:spLocks/>
          </p:cNvSpPr>
          <p:nvPr/>
        </p:nvSpPr>
        <p:spPr>
          <a:xfrm>
            <a:off x="4449585" y="4699425"/>
            <a:ext cx="3853906" cy="1063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         도구를 사용하여 수치를 입력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-15mm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제목 11">
            <a:extLst>
              <a:ext uri="{FF2B5EF4-FFF2-40B4-BE49-F238E27FC236}">
                <a16:creationId xmlns:a16="http://schemas.microsoft.com/office/drawing/2014/main" id="{AD5DDE2A-1DA5-4E44-A361-55EED6660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BC6D734-B010-49A1-9B32-939D9B36EA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4134027"/>
            <a:ext cx="1495425" cy="533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82ECC14-5D13-40E6-851A-20E77EF89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75" y="4122909"/>
            <a:ext cx="3706816" cy="42921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82235D4-7C8D-418C-9CAA-DD0D6409A3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6" t="23531" r="29091" b="17168"/>
          <a:stretch/>
        </p:blipFill>
        <p:spPr>
          <a:xfrm>
            <a:off x="8675707" y="1563254"/>
            <a:ext cx="2759181" cy="2484413"/>
          </a:xfrm>
          <a:prstGeom prst="rect">
            <a:avLst/>
          </a:prstGeom>
        </p:spPr>
      </p:pic>
      <p:sp>
        <p:nvSpPr>
          <p:cNvPr id="45" name="부제목 2">
            <a:extLst>
              <a:ext uri="{FF2B5EF4-FFF2-40B4-BE49-F238E27FC236}">
                <a16:creationId xmlns:a16="http://schemas.microsoft.com/office/drawing/2014/main" id="{B3A658CA-C38B-4EC4-B256-9B335112CFB6}"/>
              </a:ext>
            </a:extLst>
          </p:cNvPr>
          <p:cNvSpPr txBox="1">
            <a:spLocks/>
          </p:cNvSpPr>
          <p:nvPr/>
        </p:nvSpPr>
        <p:spPr>
          <a:xfrm>
            <a:off x="8675707" y="4709376"/>
            <a:ext cx="2759181" cy="1063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모델에 구멍 생성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6" name="그래픽 45">
            <a:extLst>
              <a:ext uri="{FF2B5EF4-FFF2-40B4-BE49-F238E27FC236}">
                <a16:creationId xmlns:a16="http://schemas.microsoft.com/office/drawing/2014/main" id="{7FA04033-3C81-4303-95CD-F3FF68790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7012" y="4556550"/>
            <a:ext cx="552450" cy="552450"/>
          </a:xfrm>
          <a:prstGeom prst="rect">
            <a:avLst/>
          </a:prstGeom>
        </p:spPr>
      </p:pic>
      <p:pic>
        <p:nvPicPr>
          <p:cNvPr id="47" name="그래픽 46">
            <a:extLst>
              <a:ext uri="{FF2B5EF4-FFF2-40B4-BE49-F238E27FC236}">
                <a16:creationId xmlns:a16="http://schemas.microsoft.com/office/drawing/2014/main" id="{0186D567-0294-4A87-A025-392E5A200D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6216" y="4559471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4DF0138A-62B0-4240-BEE7-265956441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35310" r="25531" b="6398"/>
          <a:stretch/>
        </p:blipFill>
        <p:spPr>
          <a:xfrm>
            <a:off x="8319000" y="1344570"/>
            <a:ext cx="3228151" cy="26276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7E3D79D-3DB8-4995-9ED2-D4B29D70F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5" t="23027" r="16591" b="8621"/>
          <a:stretch/>
        </p:blipFill>
        <p:spPr>
          <a:xfrm>
            <a:off x="865655" y="1344570"/>
            <a:ext cx="3228151" cy="262829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거치대 모양 다듬기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2" y="6161699"/>
            <a:ext cx="4345650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모깍기는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수치를 주고 모양을 확인 한 다음에 적용 시킨다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540065" y="4527250"/>
            <a:ext cx="3879332" cy="797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빼기          도구를 사용하여 본체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빼내어 구멍을 생성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104572" y="1960070"/>
            <a:ext cx="38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478820" y="1830323"/>
            <a:ext cx="44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38" name="부제목 2"/>
          <p:cNvSpPr txBox="1">
            <a:spLocks/>
          </p:cNvSpPr>
          <p:nvPr/>
        </p:nvSpPr>
        <p:spPr>
          <a:xfrm>
            <a:off x="4419397" y="4570886"/>
            <a:ext cx="3865411" cy="709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모깍기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도구를 사용해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부분의 각진 모서리를 클릭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7EF8720A-E115-49DB-9DD9-D695753CA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DIY </a:t>
            </a:r>
            <a:r>
              <a:rPr lang="ko-KR" altLang="en-US" dirty="0"/>
              <a:t>휴대폰 거치대 모델링 실습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7114639-5C69-4B35-A6C6-F3459161E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00" y="3601545"/>
            <a:ext cx="3200988" cy="370642"/>
          </a:xfrm>
          <a:prstGeom prst="rect">
            <a:avLst/>
          </a:prstGeom>
        </p:spPr>
      </p:pic>
      <p:sp>
        <p:nvSpPr>
          <p:cNvPr id="42" name="부제목 2">
            <a:extLst>
              <a:ext uri="{FF2B5EF4-FFF2-40B4-BE49-F238E27FC236}">
                <a16:creationId xmlns:a16="http://schemas.microsoft.com/office/drawing/2014/main" id="{2160D05E-6315-4A0B-9B13-47A5184BE3A3}"/>
              </a:ext>
            </a:extLst>
          </p:cNvPr>
          <p:cNvSpPr txBox="1">
            <a:spLocks/>
          </p:cNvSpPr>
          <p:nvPr/>
        </p:nvSpPr>
        <p:spPr>
          <a:xfrm>
            <a:off x="8501869" y="4570886"/>
            <a:ext cx="3865411" cy="709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수치를 입력하여 둥글게 처리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7.5(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자유롭게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D3BA39B-8DD3-40B6-A0EC-ECCD4F7B49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6" t="25909" r="24015" b="13951"/>
          <a:stretch/>
        </p:blipFill>
        <p:spPr>
          <a:xfrm>
            <a:off x="4471804" y="1349250"/>
            <a:ext cx="3469198" cy="2635610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7E6ED8FF-CB10-4CFC-B047-BEBAD508B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0867" y="4439355"/>
            <a:ext cx="552450" cy="55245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83BB0111-20B0-47C0-B3D8-96EA9A566F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8395" y="4390834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20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811</Words>
  <Application>Microsoft Office PowerPoint</Application>
  <PresentationFormat>와이드스크린</PresentationFormat>
  <Paragraphs>158</Paragraphs>
  <Slides>13</Slides>
  <Notes>12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Arial</vt:lpstr>
      <vt:lpstr>나눔스퀘어</vt:lpstr>
      <vt:lpstr>나눔스퀘어 Bold</vt:lpstr>
      <vt:lpstr>나눔스퀘어 ExtraBold</vt:lpstr>
      <vt:lpstr>맑은 고딕</vt:lpstr>
      <vt:lpstr>1_Office 테마</vt:lpstr>
      <vt:lpstr>Image</vt:lpstr>
      <vt:lpstr>3D모델링 실습 :  DIY 휴대폰 스탠드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  <vt:lpstr>DIY 휴대폰 거치대 모델링 실습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ParkJinyoung</dc:creator>
  <cp:lastModifiedBy>ParkJinyoung</cp:lastModifiedBy>
  <cp:revision>5</cp:revision>
  <dcterms:created xsi:type="dcterms:W3CDTF">2021-07-12T11:15:44Z</dcterms:created>
  <dcterms:modified xsi:type="dcterms:W3CDTF">2021-07-12T11:29:09Z</dcterms:modified>
</cp:coreProperties>
</file>