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2" r:id="rId2"/>
    <p:sldId id="343" r:id="rId3"/>
    <p:sldId id="367" r:id="rId4"/>
    <p:sldId id="368" r:id="rId5"/>
    <p:sldId id="372" r:id="rId6"/>
    <p:sldId id="370" r:id="rId7"/>
    <p:sldId id="37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Jinyoung" userId="b2919ae6-d7f4-4937-a6ab-1f7295588597" providerId="ADAL" clId="{0A77CE56-290B-4491-BE47-845FEA8F8C8B}"/>
    <pc:docChg chg="addSld delSld modSld">
      <pc:chgData name="ParkJinyoung" userId="b2919ae6-d7f4-4937-a6ab-1f7295588597" providerId="ADAL" clId="{0A77CE56-290B-4491-BE47-845FEA8F8C8B}" dt="2021-07-12T11:27:00.944" v="1"/>
      <pc:docMkLst>
        <pc:docMk/>
      </pc:docMkLst>
      <pc:sldChg chg="add">
        <pc:chgData name="ParkJinyoung" userId="b2919ae6-d7f4-4937-a6ab-1f7295588597" providerId="ADAL" clId="{0A77CE56-290B-4491-BE47-845FEA8F8C8B}" dt="2021-07-12T11:27:00.944" v="1"/>
        <pc:sldMkLst>
          <pc:docMk/>
          <pc:sldMk cId="1614664980" sldId="372"/>
        </pc:sldMkLst>
      </pc:sldChg>
      <pc:sldChg chg="del">
        <pc:chgData name="ParkJinyoung" userId="b2919ae6-d7f4-4937-a6ab-1f7295588597" providerId="ADAL" clId="{0A77CE56-290B-4491-BE47-845FEA8F8C8B}" dt="2021-07-12T11:26:59.498" v="0" actId="47"/>
        <pc:sldMkLst>
          <pc:docMk/>
          <pc:sldMk cId="2316716699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C8F4-A1F5-4702-A1C4-8CF2B8EA5023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53A3-0EF3-4FC4-8FE9-B3FBF56FE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46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9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06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99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82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57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24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dotca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>
            <a:extLst>
              <a:ext uri="{FF2B5EF4-FFF2-40B4-BE49-F238E27FC236}">
                <a16:creationId xmlns:a16="http://schemas.microsoft.com/office/drawing/2014/main" id="{7E87F6C4-2E41-4511-9ACA-7A1930AC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C7FBD5AF-7F96-414A-83A1-4D2DEF5F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01" y="739427"/>
            <a:ext cx="4617119" cy="50858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CD93B62-6EA0-43C0-A8A7-3832FBA85B9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09183" y="1686493"/>
            <a:ext cx="4105275" cy="341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 marL="432000">
              <a:defRPr sz="1800"/>
            </a:lvl2pPr>
            <a:lvl3pPr marL="648000">
              <a:defRPr sz="1600"/>
            </a:lvl3pPr>
            <a:lvl4pPr marL="864000">
              <a:defRPr sz="1400"/>
            </a:lvl4pPr>
            <a:lvl5pPr marL="1080000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D1973E-0047-4768-842E-7CC17E2B4E23}"/>
              </a:ext>
            </a:extLst>
          </p:cNvPr>
          <p:cNvSpPr/>
          <p:nvPr userDrawn="1"/>
        </p:nvSpPr>
        <p:spPr>
          <a:xfrm>
            <a:off x="11946358" y="6611500"/>
            <a:ext cx="1892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8BC9D98-04A6-4455-A649-21D804D3C76F}"/>
              </a:ext>
            </a:extLst>
          </p:cNvPr>
          <p:cNvSpPr/>
          <p:nvPr userDrawn="1"/>
        </p:nvSpPr>
        <p:spPr>
          <a:xfrm>
            <a:off x="304260" y="843160"/>
            <a:ext cx="286207" cy="286207"/>
          </a:xfrm>
          <a:prstGeom prst="ellipse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4634936-B22F-4BCF-B7EE-6C097F735E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55600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F2712626-D627-4FB5-9BB0-C75244EC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  <p:sp>
        <p:nvSpPr>
          <p:cNvPr id="22" name="부제목 2">
            <a:extLst>
              <a:ext uri="{FF2B5EF4-FFF2-40B4-BE49-F238E27FC236}">
                <a16:creationId xmlns:a16="http://schemas.microsoft.com/office/drawing/2014/main" id="{CCCBC4C3-6427-4739-A67F-A71E9453768C}"/>
              </a:ext>
            </a:extLst>
          </p:cNvPr>
          <p:cNvSpPr txBox="1">
            <a:spLocks/>
          </p:cNvSpPr>
          <p:nvPr userDrawn="1"/>
        </p:nvSpPr>
        <p:spPr>
          <a:xfrm>
            <a:off x="3169919" y="6662224"/>
            <a:ext cx="5852162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www.ndotcad.com</a:t>
            </a:r>
            <a:r>
              <a:rPr lang="en-US" altLang="ko-KR" sz="900" baseline="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Copyright </a:t>
            </a:r>
            <a:r>
              <a:rPr lang="ko-KR" altLang="en-US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ⓒ </a:t>
            </a:r>
            <a:r>
              <a:rPr lang="en-US" altLang="ko-KR" sz="9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NDotLight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All rights reserved.</a:t>
            </a:r>
            <a:endParaRPr lang="ko-KR" altLang="en-US" sz="9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B389F2E6-B285-435D-B2E4-680A20C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226" y="6449225"/>
            <a:ext cx="1397918" cy="216000"/>
          </a:xfrm>
        </p:spPr>
        <p:txBody>
          <a:bodyPr/>
          <a:lstStyle>
            <a:lvl1pPr>
              <a:defRPr>
                <a:solidFill>
                  <a:srgbClr val="1DCAD3"/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2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9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33877C8-B599-44B7-9423-9BED6CDAC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 t="54493"/>
          <a:stretch/>
        </p:blipFill>
        <p:spPr>
          <a:xfrm>
            <a:off x="0" y="4729797"/>
            <a:ext cx="12192000" cy="212820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0DBF3A5D-68BC-4486-8AD2-4AF430A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1705434"/>
            <a:ext cx="7594600" cy="2919129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EAE09340-E26C-483E-A03C-01970439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2350" y="5475631"/>
            <a:ext cx="7673975" cy="8693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19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3A9A7D0-D0AC-4D6D-B83A-EA566C46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4493"/>
          <a:stretch/>
        </p:blipFill>
        <p:spPr>
          <a:xfrm rot="10800000">
            <a:off x="-1" y="0"/>
            <a:ext cx="12531635" cy="1600200"/>
          </a:xfrm>
          <a:prstGeom prst="rect">
            <a:avLst/>
          </a:prstGeom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9BA2FBAC-6DD7-4D1E-8AC8-558839EFD07F}"/>
              </a:ext>
            </a:extLst>
          </p:cNvPr>
          <p:cNvSpPr/>
          <p:nvPr userDrawn="1"/>
        </p:nvSpPr>
        <p:spPr>
          <a:xfrm>
            <a:off x="4766713" y="268922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3F9E2F6A-1BC7-4CD4-8E50-4B56A2B0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805"/>
          <a:stretch/>
        </p:blipFill>
        <p:spPr>
          <a:xfrm>
            <a:off x="5029474" y="345690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49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4299994" y="0"/>
            <a:ext cx="789200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1078"/>
            <a:ext cx="4299995" cy="685907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176">
            <a:extLst>
              <a:ext uri="{FF2B5EF4-FFF2-40B4-BE49-F238E27FC236}">
                <a16:creationId xmlns:a16="http://schemas.microsoft.com/office/drawing/2014/main" id="{D5042B23-A14B-4D9C-8017-D0167D0E5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4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-1078"/>
            <a:ext cx="12192000" cy="378059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206500" y="2293619"/>
            <a:ext cx="9766300" cy="1485901"/>
          </a:xfrm>
        </p:spPr>
        <p:txBody>
          <a:bodyPr anchor="ctr">
            <a:normAutofit/>
          </a:bodyPr>
          <a:lstStyle>
            <a:lvl1pPr algn="ctr">
              <a:defRPr sz="9600" baseline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97B39A7F-2474-41F4-A26F-799DA16D95D2}"/>
              </a:ext>
            </a:extLst>
          </p:cNvPr>
          <p:cNvSpPr/>
          <p:nvPr userDrawn="1"/>
        </p:nvSpPr>
        <p:spPr>
          <a:xfrm>
            <a:off x="4766713" y="5996371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래픽 176">
            <a:extLst>
              <a:ext uri="{FF2B5EF4-FFF2-40B4-BE49-F238E27FC236}">
                <a16:creationId xmlns:a16="http://schemas.microsoft.com/office/drawing/2014/main" id="{1C513F07-00CB-4A9E-A22B-652EAEB21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5029474" y="6073139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0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3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j-cs"/>
        </a:defRPr>
      </a:lvl1pPr>
    </p:titleStyle>
    <p:bodyStyle>
      <a:lvl1pPr marL="2160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n-cs"/>
        </a:defRPr>
      </a:lvl1pPr>
      <a:lvl2pPr marL="540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1476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10" Type="http://schemas.microsoft.com/office/2007/relationships/hdphoto" Target="../media/hdphoto4.wdp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19.png"/><Relationship Id="rId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image" Target="../media/image32.sv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8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92350" y="1598580"/>
            <a:ext cx="7594600" cy="2919129"/>
          </a:xfrm>
        </p:spPr>
        <p:txBody>
          <a:bodyPr>
            <a:normAutofit/>
          </a:bodyPr>
          <a:lstStyle/>
          <a:p>
            <a:r>
              <a:rPr lang="en-US" altLang="ko-KR"/>
              <a:t>STL </a:t>
            </a:r>
            <a:r>
              <a:rPr lang="ko-KR" altLang="en-US"/>
              <a:t>파일 편집 실습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34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2" y="6161699"/>
            <a:ext cx="3881902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다운로드 할 때 확장자가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 것을 꼭 확인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STL</a:t>
            </a:r>
            <a:r>
              <a:rPr lang="ko-KR" altLang="en-US" sz="2000" dirty="0"/>
              <a:t>파일 다운로드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4416454" y="1383627"/>
            <a:ext cx="4166174" cy="67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Thingiverse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 접속 후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‘opener’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검색하여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Smart One Handed Bottle Opener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9" name="부제목 2"/>
          <p:cNvSpPr txBox="1">
            <a:spLocks/>
          </p:cNvSpPr>
          <p:nvPr/>
        </p:nvSpPr>
        <p:spPr>
          <a:xfrm>
            <a:off x="897038" y="5011731"/>
            <a:ext cx="3519416" cy="718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목록에서 첫 번째 파일을 다운로드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87625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06128" y="1444634"/>
            <a:ext cx="1573999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다운로드 방법</a:t>
            </a:r>
            <a:endParaRPr lang="ko-KR" altLang="en-US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87625" y="1981111"/>
            <a:ext cx="3308150" cy="3642449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Thingiverse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홈페이지에 접속하여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검색창에서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opener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검색한다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목록에서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‘Smart One Handed 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Bottle Opener’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선택하여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목록에서 첫 번째 파일을 개별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다운로드 </a:t>
            </a:r>
            <a:r>
              <a:rPr lang="ko-KR" altLang="en-US" sz="14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한다</a:t>
            </a:r>
            <a:r>
              <a:rPr lang="en-US" altLang="ko-KR" sz="14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링크 </a:t>
            </a:r>
            <a:r>
              <a:rPr lang="en-US" altLang="ko-KR" sz="14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(https://www.thingiverse.com/thing:269463)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9" y="1353562"/>
            <a:ext cx="3681643" cy="2683134"/>
          </a:xfrm>
          <a:prstGeom prst="rect">
            <a:avLst/>
          </a:prstGeom>
        </p:spPr>
      </p:pic>
      <p:graphicFrame>
        <p:nvGraphicFramePr>
          <p:cNvPr id="31" name="개체 30"/>
          <p:cNvGraphicFramePr>
            <a:graphicFrameLocks noChangeAspect="1"/>
          </p:cNvGraphicFramePr>
          <p:nvPr/>
        </p:nvGraphicFramePr>
        <p:xfrm>
          <a:off x="5018634" y="2080072"/>
          <a:ext cx="2961814" cy="39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7619040" imgH="1015560" progId="Photoshop.Image.13">
                  <p:embed/>
                </p:oleObj>
              </mc:Choice>
              <mc:Fallback>
                <p:oleObj name="Image" r:id="rId4" imgW="7619040" imgH="1015560" progId="Photoshop.Image.13">
                  <p:embed/>
                  <p:pic>
                    <p:nvPicPr>
                      <p:cNvPr id="31" name="개체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8634" y="2080072"/>
                        <a:ext cx="2961814" cy="394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직사각형 31"/>
          <p:cNvSpPr/>
          <p:nvPr/>
        </p:nvSpPr>
        <p:spPr>
          <a:xfrm>
            <a:off x="617819" y="1353562"/>
            <a:ext cx="3681643" cy="268313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 flipH="1">
            <a:off x="664787" y="1724830"/>
            <a:ext cx="1143528" cy="132317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664786" y="3047999"/>
            <a:ext cx="1505790" cy="901179"/>
          </a:xfrm>
          <a:prstGeom prst="line">
            <a:avLst/>
          </a:prstGeom>
          <a:ln w="1270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1808315" y="3047998"/>
            <a:ext cx="2225683" cy="901180"/>
          </a:xfrm>
          <a:prstGeom prst="line">
            <a:avLst/>
          </a:prstGeom>
          <a:ln w="1270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64034" y="1724829"/>
            <a:ext cx="1506542" cy="125898"/>
          </a:xfrm>
          <a:prstGeom prst="line">
            <a:avLst/>
          </a:prstGeom>
          <a:ln w="1270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1808313" y="1724829"/>
            <a:ext cx="2225685" cy="130274"/>
          </a:xfrm>
          <a:prstGeom prst="line">
            <a:avLst/>
          </a:prstGeom>
          <a:ln w="1270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그림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82" y="2713822"/>
            <a:ext cx="3681643" cy="2683134"/>
          </a:xfrm>
          <a:prstGeom prst="rect">
            <a:avLst/>
          </a:prstGeom>
        </p:spPr>
      </p:pic>
      <p:sp>
        <p:nvSpPr>
          <p:cNvPr id="54" name="직사각형 53"/>
          <p:cNvSpPr/>
          <p:nvPr/>
        </p:nvSpPr>
        <p:spPr>
          <a:xfrm flipH="1">
            <a:off x="4999503" y="4351749"/>
            <a:ext cx="1782297" cy="236722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14449" r="67632" b="37107"/>
          <a:stretch/>
        </p:blipFill>
        <p:spPr>
          <a:xfrm>
            <a:off x="2170579" y="1850727"/>
            <a:ext cx="1863421" cy="2104331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 flipH="1">
            <a:off x="2170578" y="1850727"/>
            <a:ext cx="1863420" cy="2104332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12832D20-EF1A-4E8B-8FA5-273862584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</a:t>
            </a:r>
            <a:r>
              <a:rPr lang="en-US" altLang="ko-KR" dirty="0"/>
              <a:t>STL </a:t>
            </a:r>
            <a:r>
              <a:rPr lang="ko-KR" altLang="en-US" dirty="0"/>
              <a:t>파일 편집 실습</a:t>
            </a:r>
          </a:p>
        </p:txBody>
      </p:sp>
    </p:spTree>
    <p:extLst>
      <p:ext uri="{BB962C8B-B14F-4D97-AF65-F5344CB8AC3E}">
        <p14:creationId xmlns:p14="http://schemas.microsoft.com/office/powerpoint/2010/main" val="26243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FA5D735-C11A-4010-A860-7CCD0951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2" y="1364960"/>
            <a:ext cx="3819340" cy="2675326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STL</a:t>
            </a:r>
            <a:r>
              <a:rPr lang="ko-KR" altLang="en-US" sz="2000" dirty="0"/>
              <a:t>파일 불러오기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505848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60411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505848" y="1981111"/>
            <a:ext cx="3308150" cy="3593189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 가져오기를 선택하여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저장된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파일을 불러온다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작업하기 편하도록 모델링을 화면의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중앙으로 이동한 뒤 회전 시킨다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마우스를 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이동 핸들을 선택하여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위치를 이동 시키고 모델을 회전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117601" y="6161699"/>
            <a:ext cx="6654799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만약 이동하기에 컴퓨터가 너무 느려진다면 다음페이지의 면 정리하기부터 먼저 실행한다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CD6C50C-D4CE-4E42-AE43-EF00E143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64" y="1444634"/>
            <a:ext cx="1813332" cy="1927084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 flipH="1">
            <a:off x="585163" y="1463140"/>
            <a:ext cx="1813331" cy="1908578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75FA758-27CE-4614-BC27-2ABAA8086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06" y="1345345"/>
            <a:ext cx="3819342" cy="267532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7751CF6-5569-4879-89DC-04CF981D7BFE}"/>
              </a:ext>
            </a:extLst>
          </p:cNvPr>
          <p:cNvGrpSpPr/>
          <p:nvPr/>
        </p:nvGrpSpPr>
        <p:grpSpPr>
          <a:xfrm>
            <a:off x="617821" y="4488221"/>
            <a:ext cx="3593557" cy="770566"/>
            <a:chOff x="617821" y="1723778"/>
            <a:chExt cx="3593557" cy="770566"/>
          </a:xfrm>
        </p:grpSpPr>
        <p:sp>
          <p:nvSpPr>
            <p:cNvPr id="28" name="부제목 2"/>
            <p:cNvSpPr txBox="1">
              <a:spLocks/>
            </p:cNvSpPr>
            <p:nvPr/>
          </p:nvSpPr>
          <p:spPr>
            <a:xfrm>
              <a:off x="617821" y="1728692"/>
              <a:ext cx="3593557" cy="7656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파일 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&gt; 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가져오기                      를 통하여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 err="1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확장자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STL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의 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3D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모델파일을 선택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42B2AB6C-392B-44C0-8332-01DD68872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13428" y="1723778"/>
              <a:ext cx="1000125" cy="276225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346470B-54C4-42F9-B920-930AE22A017E}"/>
              </a:ext>
            </a:extLst>
          </p:cNvPr>
          <p:cNvGrpSpPr/>
          <p:nvPr/>
        </p:nvGrpSpPr>
        <p:grpSpPr>
          <a:xfrm>
            <a:off x="4644858" y="4361425"/>
            <a:ext cx="4247198" cy="898423"/>
            <a:chOff x="4644858" y="4637491"/>
            <a:chExt cx="4247198" cy="898423"/>
          </a:xfrm>
        </p:grpSpPr>
        <p:sp>
          <p:nvSpPr>
            <p:cNvPr id="33" name="부제목 2"/>
            <p:cNvSpPr txBox="1">
              <a:spLocks/>
            </p:cNvSpPr>
            <p:nvPr/>
          </p:nvSpPr>
          <p:spPr>
            <a:xfrm>
              <a:off x="4644858" y="4766663"/>
              <a:ext cx="4247198" cy="76925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이동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회전하기          도구를 사용해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작업하기 편하도록 화면 중앙으로 회전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이동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CF9EB5D7-223D-44B9-AAC0-DAD04357C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23526" y="4637491"/>
              <a:ext cx="552450" cy="552450"/>
            </a:xfrm>
            <a:prstGeom prst="rect">
              <a:avLst/>
            </a:prstGeom>
          </p:spPr>
        </p:pic>
      </p:grpSp>
      <p:pic>
        <p:nvPicPr>
          <p:cNvPr id="40" name="그래픽 39">
            <a:extLst>
              <a:ext uri="{FF2B5EF4-FFF2-40B4-BE49-F238E27FC236}">
                <a16:creationId xmlns:a16="http://schemas.microsoft.com/office/drawing/2014/main" id="{D1767333-A64E-4183-A12C-DAE854B50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6712" y="4044793"/>
            <a:ext cx="552450" cy="552450"/>
          </a:xfrm>
          <a:prstGeom prst="rect">
            <a:avLst/>
          </a:prstGeom>
        </p:spPr>
      </p:pic>
      <p:sp>
        <p:nvSpPr>
          <p:cNvPr id="20" name="제목 19">
            <a:extLst>
              <a:ext uri="{FF2B5EF4-FFF2-40B4-BE49-F238E27FC236}">
                <a16:creationId xmlns:a16="http://schemas.microsoft.com/office/drawing/2014/main" id="{0B43088E-7F7F-483D-99AC-11597B958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</a:t>
            </a:r>
            <a:r>
              <a:rPr lang="en-US" altLang="ko-KR" dirty="0"/>
              <a:t>STL </a:t>
            </a:r>
            <a:r>
              <a:rPr lang="ko-KR" altLang="en-US" dirty="0"/>
              <a:t>파일 편집 실습</a:t>
            </a:r>
          </a:p>
        </p:txBody>
      </p:sp>
    </p:spTree>
    <p:extLst>
      <p:ext uri="{BB962C8B-B14F-4D97-AF65-F5344CB8AC3E}">
        <p14:creationId xmlns:p14="http://schemas.microsoft.com/office/powerpoint/2010/main" val="165200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STL</a:t>
            </a:r>
            <a:r>
              <a:rPr lang="ko-KR" altLang="en-US" sz="2000" dirty="0"/>
              <a:t>파일 면 정리하기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62615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17178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62615" y="1981112"/>
            <a:ext cx="3308150" cy="2785552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합치고자 하는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모델을 더블클릭 하여 전체 선택한다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올바르게 모델이 전체 선택이 되면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적용 버튼을 눌러 면을 합친다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합쳐진 면은 평면이라면 사진과 같이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깔끔하게 정리된다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0" t="9900"/>
          <a:stretch/>
        </p:blipFill>
        <p:spPr>
          <a:xfrm>
            <a:off x="4728753" y="1444634"/>
            <a:ext cx="3446754" cy="2432715"/>
          </a:xfrm>
          <a:prstGeom prst="rect">
            <a:avLst/>
          </a:prstGeom>
        </p:spPr>
      </p:pic>
      <p:sp>
        <p:nvSpPr>
          <p:cNvPr id="49" name="부제목 2"/>
          <p:cNvSpPr txBox="1">
            <a:spLocks/>
          </p:cNvSpPr>
          <p:nvPr/>
        </p:nvSpPr>
        <p:spPr>
          <a:xfrm>
            <a:off x="3928309" y="4261432"/>
            <a:ext cx="4247198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적용 버튼을 눌러 평면상에 불필요한 면들이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합쳐진 것을 확인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117601" y="6161699"/>
            <a:ext cx="7465027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[3D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파일의 면 개수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용량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이기 때문에 과도하게 면이 많은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파일은 불러오기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또는 작업이 어렵다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7EED9F5-6E3C-4590-8AD4-70D89EAD3C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9" t="15452" r="1469" b="2905"/>
          <a:stretch/>
        </p:blipFill>
        <p:spPr>
          <a:xfrm>
            <a:off x="688941" y="1411057"/>
            <a:ext cx="3552651" cy="2159726"/>
          </a:xfrm>
          <a:prstGeom prst="rect">
            <a:avLst/>
          </a:prstGeom>
        </p:spPr>
      </p:pic>
      <p:sp>
        <p:nvSpPr>
          <p:cNvPr id="10" name="제목 9">
            <a:extLst>
              <a:ext uri="{FF2B5EF4-FFF2-40B4-BE49-F238E27FC236}">
                <a16:creationId xmlns:a16="http://schemas.microsoft.com/office/drawing/2014/main" id="{54863A01-BEF0-4995-A4FD-6A2E6116D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</a:t>
            </a:r>
            <a:r>
              <a:rPr lang="en-US" altLang="ko-KR" dirty="0"/>
              <a:t>STL </a:t>
            </a:r>
            <a:r>
              <a:rPr lang="ko-KR" altLang="en-US" dirty="0"/>
              <a:t>파일 편집 실습</a:t>
            </a:r>
          </a:p>
        </p:txBody>
      </p:sp>
      <p:pic>
        <p:nvPicPr>
          <p:cNvPr id="38" name="그래픽 37">
            <a:extLst>
              <a:ext uri="{FF2B5EF4-FFF2-40B4-BE49-F238E27FC236}">
                <a16:creationId xmlns:a16="http://schemas.microsoft.com/office/drawing/2014/main" id="{CBA6A420-0876-4B10-ABA8-D66CCDB15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3163" y="1872410"/>
            <a:ext cx="552450" cy="55245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DD5840E-5D5B-4600-9628-795FA2516DA7}"/>
              </a:ext>
            </a:extLst>
          </p:cNvPr>
          <p:cNvGrpSpPr/>
          <p:nvPr/>
        </p:nvGrpSpPr>
        <p:grpSpPr>
          <a:xfrm>
            <a:off x="717410" y="4137675"/>
            <a:ext cx="3776472" cy="1016763"/>
            <a:chOff x="4511282" y="1546304"/>
            <a:chExt cx="3776472" cy="1016763"/>
          </a:xfrm>
        </p:grpSpPr>
        <p:sp>
          <p:nvSpPr>
            <p:cNvPr id="45" name="부제목 2"/>
            <p:cNvSpPr txBox="1">
              <a:spLocks/>
            </p:cNvSpPr>
            <p:nvPr/>
          </p:nvSpPr>
          <p:spPr>
            <a:xfrm>
              <a:off x="4511282" y="1675287"/>
              <a:ext cx="3776472" cy="88778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면 합치기          도구를 선택한 뒤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모델을 더블클릭              하여 전체 선택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D5D0171D-B1DC-4F88-80F2-1697CDF1C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88463" y="1546304"/>
              <a:ext cx="552450" cy="552450"/>
            </a:xfrm>
            <a:prstGeom prst="rect">
              <a:avLst/>
            </a:prstGeom>
          </p:spPr>
        </p:pic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9D13A39A-49DA-4B6D-B59F-C54099EFC40C}"/>
                </a:ext>
              </a:extLst>
            </p:cNvPr>
            <p:cNvGrpSpPr/>
            <p:nvPr/>
          </p:nvGrpSpPr>
          <p:grpSpPr>
            <a:xfrm>
              <a:off x="6016749" y="1942265"/>
              <a:ext cx="559669" cy="497610"/>
              <a:chOff x="3522128" y="2216577"/>
              <a:chExt cx="559669" cy="497610"/>
            </a:xfrm>
          </p:grpSpPr>
          <p:pic>
            <p:nvPicPr>
              <p:cNvPr id="44" name="그래픽 43">
                <a:extLst>
                  <a:ext uri="{FF2B5EF4-FFF2-40B4-BE49-F238E27FC236}">
                    <a16:creationId xmlns:a16="http://schemas.microsoft.com/office/drawing/2014/main" id="{59B7B2EB-6E58-439A-AF2D-077F6B5BC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22128" y="2216577"/>
                <a:ext cx="318781" cy="4976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6" name="그래픽 45">
                <a:extLst>
                  <a:ext uri="{FF2B5EF4-FFF2-40B4-BE49-F238E27FC236}">
                    <a16:creationId xmlns:a16="http://schemas.microsoft.com/office/drawing/2014/main" id="{EC6290B0-4D3D-4F8E-89DF-06A61DD97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763016" y="2216577"/>
                <a:ext cx="318781" cy="4976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88021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래픽 38">
            <a:extLst>
              <a:ext uri="{FF2B5EF4-FFF2-40B4-BE49-F238E27FC236}">
                <a16:creationId xmlns:a16="http://schemas.microsoft.com/office/drawing/2014/main" id="{F91A6FC4-0A6B-49BC-B900-CC04177E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0132" y="4696272"/>
            <a:ext cx="552450" cy="552450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264149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제대로 돌출이 되었는지 확인하기 위해서는 원근투시 보기로 전환한다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/>
              <a:t>오프너에 이름 추가하기</a:t>
            </a:r>
            <a:endParaRPr lang="ko-KR" altLang="en-US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" t="7411"/>
          <a:stretch/>
        </p:blipFill>
        <p:spPr>
          <a:xfrm>
            <a:off x="775854" y="1513647"/>
            <a:ext cx="3163203" cy="226964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" t="9363" r="3888" b="6158"/>
          <a:stretch/>
        </p:blipFill>
        <p:spPr>
          <a:xfrm>
            <a:off x="4433796" y="1512446"/>
            <a:ext cx="3324408" cy="226964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" t="7411"/>
          <a:stretch/>
        </p:blipFill>
        <p:spPr>
          <a:xfrm>
            <a:off x="8449474" y="1512446"/>
            <a:ext cx="3163204" cy="2269648"/>
          </a:xfrm>
          <a:prstGeom prst="rect">
            <a:avLst/>
          </a:prstGeom>
        </p:spPr>
      </p:pic>
      <p:sp>
        <p:nvSpPr>
          <p:cNvPr id="29" name="부제목 2"/>
          <p:cNvSpPr txBox="1">
            <a:spLocks/>
          </p:cNvSpPr>
          <p:nvPr/>
        </p:nvSpPr>
        <p:spPr>
          <a:xfrm>
            <a:off x="4378204" y="4430650"/>
            <a:ext cx="4007092" cy="7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 편집하기          도구를 사용하여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텍스트를 입력 후 위치에 맞춰 그리기 완료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5" name="부제목 2"/>
          <p:cNvSpPr txBox="1">
            <a:spLocks/>
          </p:cNvSpPr>
          <p:nvPr/>
        </p:nvSpPr>
        <p:spPr>
          <a:xfrm>
            <a:off x="617821" y="4463692"/>
            <a:ext cx="3410723" cy="7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작업을 원활하게 하기 위해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위에서 보기          도구로 화면 전환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9AA63979-D638-4E54-900C-69AD16135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</a:t>
            </a:r>
            <a:r>
              <a:rPr lang="en-US" altLang="ko-KR" dirty="0"/>
              <a:t>STL </a:t>
            </a:r>
            <a:r>
              <a:rPr lang="ko-KR" altLang="en-US" dirty="0"/>
              <a:t>파일 편집 실습</a:t>
            </a:r>
          </a:p>
        </p:txBody>
      </p:sp>
      <p:pic>
        <p:nvPicPr>
          <p:cNvPr id="41" name="그래픽 40">
            <a:extLst>
              <a:ext uri="{FF2B5EF4-FFF2-40B4-BE49-F238E27FC236}">
                <a16:creationId xmlns:a16="http://schemas.microsoft.com/office/drawing/2014/main" id="{6F256093-ADA4-463A-B76D-3E480B9803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4131" y="4297455"/>
            <a:ext cx="552450" cy="552450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id="{64ACA324-302B-4627-9FC8-6F8DD10AF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02056" y="4297455"/>
            <a:ext cx="552450" cy="552450"/>
          </a:xfrm>
          <a:prstGeom prst="rect">
            <a:avLst/>
          </a:prstGeom>
        </p:spPr>
      </p:pic>
      <p:sp>
        <p:nvSpPr>
          <p:cNvPr id="30" name="부제목 2">
            <a:extLst>
              <a:ext uri="{FF2B5EF4-FFF2-40B4-BE49-F238E27FC236}">
                <a16:creationId xmlns:a16="http://schemas.microsoft.com/office/drawing/2014/main" id="{7B307B06-50DA-476E-B247-7EDC865C950F}"/>
              </a:ext>
            </a:extLst>
          </p:cNvPr>
          <p:cNvSpPr txBox="1">
            <a:spLocks/>
          </p:cNvSpPr>
          <p:nvPr/>
        </p:nvSpPr>
        <p:spPr>
          <a:xfrm>
            <a:off x="8449474" y="4430650"/>
            <a:ext cx="3048748" cy="1000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         도구를 사용하여 글자를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입체로 만든다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13.5mm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2273E5B-7F4E-485F-9914-CC99284F1D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9474" y="3817540"/>
            <a:ext cx="3163204" cy="3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모서리가 둥근 직사각형 46"/>
          <p:cNvSpPr/>
          <p:nvPr/>
        </p:nvSpPr>
        <p:spPr>
          <a:xfrm>
            <a:off x="8471552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8471552" y="1981110"/>
            <a:ext cx="3308150" cy="3638640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화면 보기를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원근 투시 보기로 전환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텍스트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붙여 줄 수 있다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텍스트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바닥을 먼저 선택 한 뒤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 하고 싶은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모델의 면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클릭하여 모델을 이동 시킨다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FC2E98DD-9A1F-448C-8603-89BFE974E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496" y="2964323"/>
            <a:ext cx="552450" cy="552450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9B796C3F-73E4-41CA-AA19-7D84E0E3B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305" y="4674168"/>
            <a:ext cx="552450" cy="552450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318CBE33-DC28-46F4-ADFE-7229ECF6C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811" y="4093984"/>
            <a:ext cx="552450" cy="552450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518149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 순서가 잘못되면 원하는 결과가 나오지 않으니 클릭 순서에 주의한다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모델을 빠르게 이동 시키기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39" name="부제목 2"/>
          <p:cNvSpPr txBox="1">
            <a:spLocks/>
          </p:cNvSpPr>
          <p:nvPr/>
        </p:nvSpPr>
        <p:spPr>
          <a:xfrm>
            <a:off x="4610284" y="4359504"/>
            <a:ext cx="3928076" cy="718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모델에 이동시키고자 하는 면을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마우스 클릭        하여 모델을 이동 시킴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5" t="7771"/>
          <a:stretch/>
        </p:blipFill>
        <p:spPr>
          <a:xfrm>
            <a:off x="794327" y="1563394"/>
            <a:ext cx="3505135" cy="2490167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5" t="8105"/>
          <a:stretch/>
        </p:blipFill>
        <p:spPr>
          <a:xfrm>
            <a:off x="4687790" y="1563394"/>
            <a:ext cx="3505135" cy="2481176"/>
          </a:xfrm>
          <a:prstGeom prst="rect">
            <a:avLst/>
          </a:prstGeom>
        </p:spPr>
      </p:pic>
      <p:sp>
        <p:nvSpPr>
          <p:cNvPr id="43" name="부제목 2"/>
          <p:cNvSpPr txBox="1">
            <a:spLocks/>
          </p:cNvSpPr>
          <p:nvPr/>
        </p:nvSpPr>
        <p:spPr>
          <a:xfrm>
            <a:off x="555185" y="4787431"/>
            <a:ext cx="3776472" cy="782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자석          도구를 선택한 뒤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모델인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글자의 바닥을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899223" y="2920937"/>
            <a:ext cx="38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9426115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6060284" y="3059793"/>
            <a:ext cx="44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66" name="부제목 2"/>
          <p:cNvSpPr txBox="1">
            <a:spLocks/>
          </p:cNvSpPr>
          <p:nvPr/>
        </p:nvSpPr>
        <p:spPr>
          <a:xfrm>
            <a:off x="488378" y="4232688"/>
            <a:ext cx="3926253" cy="428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원근투시 보기          도구로 화면을 전환 하여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812AA6E2-3E76-4923-8A0D-CE13CCEFE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</a:t>
            </a:r>
            <a:r>
              <a:rPr lang="en-US" altLang="ko-KR" dirty="0"/>
              <a:t>STL </a:t>
            </a:r>
            <a:r>
              <a:rPr lang="ko-KR" altLang="en-US" dirty="0"/>
              <a:t>파일 편집 실습</a:t>
            </a:r>
          </a:p>
        </p:txBody>
      </p:sp>
      <p:pic>
        <p:nvPicPr>
          <p:cNvPr id="38" name="그래픽 37">
            <a:extLst>
              <a:ext uri="{FF2B5EF4-FFF2-40B4-BE49-F238E27FC236}">
                <a16:creationId xmlns:a16="http://schemas.microsoft.com/office/drawing/2014/main" id="{F65DE01B-2116-45A9-AD0D-94A0AA1DD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3496" y="1893092"/>
            <a:ext cx="552450" cy="552450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:a16="http://schemas.microsoft.com/office/drawing/2014/main" id="{C956EB9D-1EC8-46E0-A9C8-3AE57EEBB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031" y="4623257"/>
            <a:ext cx="318781" cy="497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53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7465027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합치기 도구는 다른 도구들과 다르게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모델 합치기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39" name="부제목 2"/>
          <p:cNvSpPr txBox="1">
            <a:spLocks/>
          </p:cNvSpPr>
          <p:nvPr/>
        </p:nvSpPr>
        <p:spPr>
          <a:xfrm>
            <a:off x="4657292" y="4296064"/>
            <a:ext cx="3457604" cy="718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간단하게 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오픈소스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파일에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다른 모델링 합치기 완료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72726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27289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72726" y="1981111"/>
            <a:ext cx="3308150" cy="2692489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텍스트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와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선택하여 합친다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텍스트의 개수 만큼 합치기를 해준다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이동을 통하여 함께 움직이는지 확인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하여 모델을 완성한다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6" t="7108"/>
          <a:stretch/>
        </p:blipFill>
        <p:spPr>
          <a:xfrm>
            <a:off x="841858" y="1545464"/>
            <a:ext cx="3457604" cy="250809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5" t="7596"/>
          <a:stretch/>
        </p:blipFill>
        <p:spPr>
          <a:xfrm>
            <a:off x="4735321" y="1558641"/>
            <a:ext cx="3457604" cy="2494920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213502" y="1955381"/>
            <a:ext cx="38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543617" y="2157427"/>
            <a:ext cx="44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37" name="부제목 2"/>
          <p:cNvSpPr txBox="1">
            <a:spLocks/>
          </p:cNvSpPr>
          <p:nvPr/>
        </p:nvSpPr>
        <p:spPr>
          <a:xfrm>
            <a:off x="777960" y="4371296"/>
            <a:ext cx="3879332" cy="797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합치기          도구를 사용하여 텍스트 모델과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모델을 모두 선택하여 모델을 병합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EC0DC768-CAE5-4E69-93E6-2AB988EFB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</a:t>
            </a:r>
            <a:r>
              <a:rPr lang="en-US" altLang="ko-KR" dirty="0"/>
              <a:t>STL </a:t>
            </a:r>
            <a:r>
              <a:rPr lang="ko-KR" altLang="en-US" dirty="0"/>
              <a:t>파일 편집 실습</a:t>
            </a: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8AD9F267-0AC6-49BD-92A5-F3066DE32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9076" y="4227303"/>
            <a:ext cx="552450" cy="552450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6D46311F-18FD-45E4-9B7D-B45F41D76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339" y="1890982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033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550</Words>
  <Application>Microsoft Office PowerPoint</Application>
  <PresentationFormat>와이드스크린</PresentationFormat>
  <Paragraphs>88</Paragraphs>
  <Slides>7</Slides>
  <Notes>6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Arial</vt:lpstr>
      <vt:lpstr>나눔스퀘어</vt:lpstr>
      <vt:lpstr>나눔스퀘어 Bold</vt:lpstr>
      <vt:lpstr>나눔스퀘어 ExtraBold</vt:lpstr>
      <vt:lpstr>맑은 고딕</vt:lpstr>
      <vt:lpstr>1_Office 테마</vt:lpstr>
      <vt:lpstr>Image</vt:lpstr>
      <vt:lpstr>STL 파일 편집 실습</vt:lpstr>
      <vt:lpstr>오픈소스 STL 파일 편집 실습</vt:lpstr>
      <vt:lpstr>오픈소스 STL 파일 편집 실습</vt:lpstr>
      <vt:lpstr>오픈소스 STL 파일 편집 실습</vt:lpstr>
      <vt:lpstr>오픈소스 STL 파일 편집 실습</vt:lpstr>
      <vt:lpstr>오픈소스 STL 파일 편집 실습</vt:lpstr>
      <vt:lpstr>오픈소스 STL 파일 편집 실습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ParkJinyoung</dc:creator>
  <cp:lastModifiedBy>ParkJinyoung</cp:lastModifiedBy>
  <cp:revision>3</cp:revision>
  <dcterms:created xsi:type="dcterms:W3CDTF">2021-07-12T11:15:44Z</dcterms:created>
  <dcterms:modified xsi:type="dcterms:W3CDTF">2021-07-12T11:27:05Z</dcterms:modified>
</cp:coreProperties>
</file>