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15" r:id="rId2"/>
    <p:sldId id="416" r:id="rId3"/>
    <p:sldId id="424" r:id="rId4"/>
    <p:sldId id="425" r:id="rId5"/>
    <p:sldId id="422" r:id="rId6"/>
    <p:sldId id="421" r:id="rId7"/>
    <p:sldId id="419" r:id="rId8"/>
    <p:sldId id="426" r:id="rId9"/>
    <p:sldId id="418" r:id="rId10"/>
    <p:sldId id="417" r:id="rId11"/>
    <p:sldId id="423" r:id="rId12"/>
    <p:sldId id="427" r:id="rId13"/>
    <p:sldId id="42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C8F4-A1F5-4702-A1C4-8CF2B8EA5023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53A3-0EF3-4FC4-8FE9-B3FBF56F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46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782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3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021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90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20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5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58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68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05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23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5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88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dotca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7E87F6C4-2E41-4511-9ACA-7A1930AC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C7FBD5AF-7F96-414A-83A1-4D2DEF5F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1" y="739427"/>
            <a:ext cx="4617119" cy="50858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CD93B62-6EA0-43C0-A8A7-3832FBA85B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09183" y="1686493"/>
            <a:ext cx="4105275" cy="341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 marL="432000">
              <a:defRPr sz="1800"/>
            </a:lvl2pPr>
            <a:lvl3pPr marL="648000">
              <a:defRPr sz="1600"/>
            </a:lvl3pPr>
            <a:lvl4pPr marL="864000">
              <a:defRPr sz="1400"/>
            </a:lvl4pPr>
            <a:lvl5pPr marL="1080000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D1973E-0047-4768-842E-7CC17E2B4E23}"/>
              </a:ext>
            </a:extLst>
          </p:cNvPr>
          <p:cNvSpPr/>
          <p:nvPr userDrawn="1"/>
        </p:nvSpPr>
        <p:spPr>
          <a:xfrm>
            <a:off x="11946358" y="6611500"/>
            <a:ext cx="1892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8BC9D98-04A6-4455-A649-21D804D3C76F}"/>
              </a:ext>
            </a:extLst>
          </p:cNvPr>
          <p:cNvSpPr/>
          <p:nvPr userDrawn="1"/>
        </p:nvSpPr>
        <p:spPr>
          <a:xfrm>
            <a:off x="304260" y="843160"/>
            <a:ext cx="286207" cy="286207"/>
          </a:xfrm>
          <a:prstGeom prst="ellipse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4634936-B22F-4BCF-B7EE-6C097F735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55600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F2712626-D627-4FB5-9BB0-C75244EC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CCCBC4C3-6427-4739-A67F-A71E9453768C}"/>
              </a:ext>
            </a:extLst>
          </p:cNvPr>
          <p:cNvSpPr txBox="1">
            <a:spLocks/>
          </p:cNvSpPr>
          <p:nvPr userDrawn="1"/>
        </p:nvSpPr>
        <p:spPr>
          <a:xfrm>
            <a:off x="3169919" y="6662224"/>
            <a:ext cx="5852162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www.ndotcad.com</a:t>
            </a:r>
            <a:r>
              <a:rPr lang="en-US" altLang="ko-KR" sz="900" baseline="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Copyright </a:t>
            </a:r>
            <a:r>
              <a:rPr lang="ko-KR" altLang="en-US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ⓒ </a:t>
            </a:r>
            <a:r>
              <a:rPr lang="en-US" altLang="ko-KR" sz="9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NDotLight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All rights reserved.</a:t>
            </a:r>
            <a:endParaRPr lang="ko-KR" altLang="en-US" sz="9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B389F2E6-B285-435D-B2E4-680A20C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226" y="6449225"/>
            <a:ext cx="1397918" cy="216000"/>
          </a:xfrm>
        </p:spPr>
        <p:txBody>
          <a:bodyPr/>
          <a:lstStyle>
            <a:lvl1pPr>
              <a:defRPr>
                <a:solidFill>
                  <a:srgbClr val="1DCAD3"/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2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33877C8-B599-44B7-9423-9BED6CDAC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t="54493"/>
          <a:stretch/>
        </p:blipFill>
        <p:spPr>
          <a:xfrm>
            <a:off x="0" y="4729797"/>
            <a:ext cx="12192000" cy="21282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0DBF3A5D-68BC-4486-8AD2-4AF430A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705434"/>
            <a:ext cx="7594600" cy="291912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EAE09340-E26C-483E-A03C-01970439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2350" y="5475631"/>
            <a:ext cx="7673975" cy="8693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19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3A9A7D0-D0AC-4D6D-B83A-EA566C46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4493"/>
          <a:stretch/>
        </p:blipFill>
        <p:spPr>
          <a:xfrm rot="10800000">
            <a:off x="-1" y="0"/>
            <a:ext cx="12531635" cy="1600200"/>
          </a:xfrm>
          <a:prstGeom prst="rect">
            <a:avLst/>
          </a:prstGeom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9BA2FBAC-6DD7-4D1E-8AC8-558839EFD07F}"/>
              </a:ext>
            </a:extLst>
          </p:cNvPr>
          <p:cNvSpPr/>
          <p:nvPr userDrawn="1"/>
        </p:nvSpPr>
        <p:spPr>
          <a:xfrm>
            <a:off x="4766713" y="268922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3F9E2F6A-1BC7-4CD4-8E50-4B56A2B0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05"/>
          <a:stretch/>
        </p:blipFill>
        <p:spPr>
          <a:xfrm>
            <a:off x="5029474" y="345690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4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299994" y="0"/>
            <a:ext cx="789200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078"/>
            <a:ext cx="4299995" cy="685907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176">
            <a:extLst>
              <a:ext uri="{FF2B5EF4-FFF2-40B4-BE49-F238E27FC236}">
                <a16:creationId xmlns:a16="http://schemas.microsoft.com/office/drawing/2014/main" id="{D5042B23-A14B-4D9C-8017-D0167D0E5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4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-1078"/>
            <a:ext cx="12192000" cy="378059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06500" y="2293619"/>
            <a:ext cx="9766300" cy="1485901"/>
          </a:xfrm>
        </p:spPr>
        <p:txBody>
          <a:bodyPr anchor="ctr">
            <a:normAutofit/>
          </a:bodyPr>
          <a:lstStyle>
            <a:lvl1pPr algn="ctr">
              <a:defRPr sz="9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97B39A7F-2474-41F4-A26F-799DA16D95D2}"/>
              </a:ext>
            </a:extLst>
          </p:cNvPr>
          <p:cNvSpPr/>
          <p:nvPr userDrawn="1"/>
        </p:nvSpPr>
        <p:spPr>
          <a:xfrm>
            <a:off x="4766713" y="5996371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176">
            <a:extLst>
              <a:ext uri="{FF2B5EF4-FFF2-40B4-BE49-F238E27FC236}">
                <a16:creationId xmlns:a16="http://schemas.microsoft.com/office/drawing/2014/main" id="{1C513F07-00CB-4A9E-A22B-652EAEB21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5029474" y="6073139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0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2160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n-cs"/>
        </a:defRPr>
      </a:lvl1pPr>
      <a:lvl2pPr marL="540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1476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sv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92350" y="1642123"/>
            <a:ext cx="7594600" cy="2919129"/>
          </a:xfrm>
        </p:spPr>
        <p:txBody>
          <a:bodyPr>
            <a:normAutofit/>
          </a:bodyPr>
          <a:lstStyle/>
          <a:p>
            <a:r>
              <a:rPr lang="en-US" altLang="ko-KR" dirty="0"/>
              <a:t>3D</a:t>
            </a:r>
            <a:r>
              <a:rPr lang="ko-KR" altLang="en-US" dirty="0"/>
              <a:t>모델링 실습 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ko-KR" altLang="en-US" dirty="0"/>
              <a:t>템플릿활용 토퍼 제작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92350" y="5640246"/>
            <a:ext cx="7673975" cy="1023605"/>
          </a:xfrm>
        </p:spPr>
        <p:txBody>
          <a:bodyPr>
            <a:normAutofit/>
          </a:bodyPr>
          <a:lstStyle/>
          <a:p>
            <a:r>
              <a:rPr lang="ko-KR" altLang="en-US" dirty="0"/>
              <a:t>외부 스케치 파일을 불러와 모델링의 완성도를 높이고</a:t>
            </a:r>
            <a:endParaRPr lang="en-US" altLang="ko-KR" dirty="0"/>
          </a:p>
          <a:p>
            <a:r>
              <a:rPr lang="ko-KR" altLang="en-US" dirty="0"/>
              <a:t>예제 파일을 실습해보자</a:t>
            </a:r>
          </a:p>
        </p:txBody>
      </p:sp>
    </p:spTree>
    <p:extLst>
      <p:ext uri="{BB962C8B-B14F-4D97-AF65-F5344CB8AC3E}">
        <p14:creationId xmlns:p14="http://schemas.microsoft.com/office/powerpoint/2010/main" val="361659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돌출을 이용한 </a:t>
            </a:r>
            <a:r>
              <a:rPr lang="en-US" altLang="ko-KR" dirty="0"/>
              <a:t>2D</a:t>
            </a:r>
            <a:r>
              <a:rPr lang="ko-KR" altLang="en-US" dirty="0"/>
              <a:t>를 </a:t>
            </a:r>
            <a:r>
              <a:rPr lang="en-US" altLang="ko-KR" dirty="0"/>
              <a:t>3D</a:t>
            </a:r>
            <a:r>
              <a:rPr lang="ko-KR" altLang="en-US" dirty="0"/>
              <a:t>로 만들기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513025" y="1248011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467588" y="1348075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513025" y="1884551"/>
            <a:ext cx="3308150" cy="3043971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우측 도형 리스트 메뉴의 타입 중에서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스케치를 마우스 드래그 또는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선택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사용하여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스케치에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수치를 입력하여 입체로 만든다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수치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1~2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권장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282054" y="4309677"/>
            <a:ext cx="4247198" cy="712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 리스트 타입에서 글자를 제외한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모든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스케치를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" name="부제목 2"/>
          <p:cNvSpPr txBox="1">
            <a:spLocks/>
          </p:cNvSpPr>
          <p:nvPr/>
        </p:nvSpPr>
        <p:spPr>
          <a:xfrm>
            <a:off x="4186901" y="4184881"/>
            <a:ext cx="4066688" cy="961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수치를 입력한 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스케치를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모델로 변환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117601" y="6161699"/>
            <a:ext cx="4201159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개체가 제대로 선택 되었는지 확인 후 작업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436E4A79-8158-42AE-9B73-0B60323DE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4267" y="3480213"/>
            <a:ext cx="552450" cy="55245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026149ED-8448-44FF-AB9D-16403B34A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2791" y="2660794"/>
            <a:ext cx="1085850" cy="523875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63D0E40A-A54C-4A5C-AC3D-F5B7A50C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3883" y="4075854"/>
            <a:ext cx="552450" cy="5524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74BF90-07D0-4FD9-8FD9-966937C28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901" y="4984276"/>
            <a:ext cx="4476750" cy="4762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591D184-96ED-4148-A74C-E1FF729CD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46" y="1262545"/>
            <a:ext cx="3954665" cy="277011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AD4B32-E473-4247-BD69-403AE7976D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3660" y="1248011"/>
            <a:ext cx="3857708" cy="27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0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3601204A-744C-4723-991E-A7BCC3250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27" y="1274353"/>
            <a:ext cx="4066688" cy="280150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돌출을 이용한 </a:t>
            </a:r>
            <a:r>
              <a:rPr lang="en-US" altLang="ko-KR" dirty="0"/>
              <a:t>2D</a:t>
            </a:r>
            <a:r>
              <a:rPr lang="ko-KR" altLang="en-US" dirty="0"/>
              <a:t>를 </a:t>
            </a:r>
            <a:r>
              <a:rPr lang="en-US" altLang="ko-KR" dirty="0"/>
              <a:t>3D</a:t>
            </a:r>
            <a:r>
              <a:rPr lang="ko-KR" altLang="en-US" dirty="0"/>
              <a:t>로 만들기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17601" y="6161699"/>
            <a:ext cx="4201159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개체가 제대로 선택 되었는지 확인 후 작업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3" name="부제목 2"/>
          <p:cNvSpPr txBox="1">
            <a:spLocks/>
          </p:cNvSpPr>
          <p:nvPr/>
        </p:nvSpPr>
        <p:spPr>
          <a:xfrm>
            <a:off x="4355553" y="4772446"/>
            <a:ext cx="4066688" cy="961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         도구를 사용하여 수치를 입력한 뒤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모델로 변환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646219" y="1710109"/>
            <a:ext cx="817760" cy="71237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316272" y="4227526"/>
            <a:ext cx="4247198" cy="712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 리스트 타입에서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개체를 제외한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모든 글자를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8558261" y="1353562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512824" y="1453626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8558261" y="1990102"/>
            <a:ext cx="3308150" cy="3043971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우측 도형 리스트 메뉴의 타입 중에서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마우스 드래그 또는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   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선택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사용하여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스케치에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수치를 입력하여 입체로 만든다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돌출 수치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2~3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권장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7CBB067-B747-48A2-9BB8-C739C6BC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2535" y="4663419"/>
            <a:ext cx="552450" cy="55245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08D732B7-92FF-4463-B798-105EBF2B4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9503" y="3585764"/>
            <a:ext cx="552450" cy="55245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CBFC8F71-4584-4704-9175-0470663D4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5759" y="2781770"/>
            <a:ext cx="1085850" cy="5238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B37C412-A2E1-431D-B3C0-7475AE8E3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751" y="4044685"/>
            <a:ext cx="3975158" cy="42288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CCDEF0-CD0A-4505-BAC7-4C9399BE5A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6319" y="1283589"/>
            <a:ext cx="3975158" cy="27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케이크용 토퍼 제작 마무리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17601" y="6161699"/>
            <a:ext cx="6164648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 사용 시 복잡한 도형을 동시에 작업하면 성능이 저하될 수 있으니 주의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535076" y="1248011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489639" y="1348075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535076" y="1884551"/>
            <a:ext cx="3308150" cy="3554717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마우스를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상자를 배치한다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화면 아래쪽에 크기 조절 상자가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나타나게 되면 수치를 입력한다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가로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2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세로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50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높이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1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모든 모델을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선택한 뒤 적용을 눌러 합친다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5DAA7914-3B63-473B-873E-4B17AE22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8591" y="1816213"/>
            <a:ext cx="552450" cy="55245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8C267055-52BA-4CCA-A24F-242381F06118}"/>
              </a:ext>
            </a:extLst>
          </p:cNvPr>
          <p:cNvGrpSpPr/>
          <p:nvPr/>
        </p:nvGrpSpPr>
        <p:grpSpPr>
          <a:xfrm>
            <a:off x="4136356" y="4064320"/>
            <a:ext cx="4167135" cy="1193434"/>
            <a:chOff x="132327" y="4064320"/>
            <a:chExt cx="4167135" cy="1193434"/>
          </a:xfrm>
        </p:grpSpPr>
        <p:sp>
          <p:nvSpPr>
            <p:cNvPr id="15" name="부제목 2"/>
            <p:cNvSpPr txBox="1">
              <a:spLocks/>
            </p:cNvSpPr>
            <p:nvPr/>
          </p:nvSpPr>
          <p:spPr>
            <a:xfrm>
              <a:off x="132327" y="4194951"/>
              <a:ext cx="4167135" cy="10628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합치기          도구를 사용하여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모델들을 모두 선택하여 한 덩어리로 합침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17" name="그래픽 16">
              <a:extLst>
                <a:ext uri="{FF2B5EF4-FFF2-40B4-BE49-F238E27FC236}">
                  <a16:creationId xmlns:a16="http://schemas.microsoft.com/office/drawing/2014/main" id="{AC612BA9-ACFF-4390-A3C4-F1DC5A8B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61898" y="4064320"/>
              <a:ext cx="552450" cy="552450"/>
            </a:xfrm>
            <a:prstGeom prst="rect">
              <a:avLst/>
            </a:prstGeom>
          </p:spPr>
        </p:pic>
      </p:grpSp>
      <p:pic>
        <p:nvPicPr>
          <p:cNvPr id="43" name="그래픽 42">
            <a:extLst>
              <a:ext uri="{FF2B5EF4-FFF2-40B4-BE49-F238E27FC236}">
                <a16:creationId xmlns:a16="http://schemas.microsoft.com/office/drawing/2014/main" id="{FEE704AE-9F54-4D87-91E2-F8053C1E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8591" y="4351600"/>
            <a:ext cx="552450" cy="55245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3127A10-EF8B-4BE0-8A2E-FC4710FD2351}"/>
              </a:ext>
            </a:extLst>
          </p:cNvPr>
          <p:cNvGrpSpPr/>
          <p:nvPr/>
        </p:nvGrpSpPr>
        <p:grpSpPr>
          <a:xfrm>
            <a:off x="348774" y="4126662"/>
            <a:ext cx="4247198" cy="1300327"/>
            <a:chOff x="4416453" y="1329812"/>
            <a:chExt cx="4247198" cy="1300327"/>
          </a:xfrm>
        </p:grpSpPr>
        <p:sp>
          <p:nvSpPr>
            <p:cNvPr id="28" name="부제목 2"/>
            <p:cNvSpPr txBox="1">
              <a:spLocks/>
            </p:cNvSpPr>
            <p:nvPr/>
          </p:nvSpPr>
          <p:spPr>
            <a:xfrm>
              <a:off x="4416453" y="1465117"/>
              <a:ext cx="4247198" cy="7123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상자          도구를 사용해 수치를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입력하여 토퍼 중앙 아래에 배치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F32801CF-3A63-47C7-8240-3B4D58BB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59561" y="1329812"/>
              <a:ext cx="552450" cy="552450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AD6F2BB8-720B-4AD6-BC26-120F65E0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1282" y="2153889"/>
              <a:ext cx="3524250" cy="476250"/>
            </a:xfrm>
            <a:prstGeom prst="rect">
              <a:avLst/>
            </a:prstGeom>
          </p:spPr>
        </p:pic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9689027A-2E9C-4E60-8E9B-CC66DCFC4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36" y="1266845"/>
            <a:ext cx="3892524" cy="272658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7FD0694-2992-4801-8086-EC5074F1F3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280" y="1248011"/>
            <a:ext cx="3808211" cy="26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템플릿 활용 토퍼 제작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케이크용 토퍼 완성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B124C46-1F33-4653-8154-84E2157D0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t="10639" r="16384" b="9635"/>
          <a:stretch/>
        </p:blipFill>
        <p:spPr>
          <a:xfrm>
            <a:off x="1831227" y="1169946"/>
            <a:ext cx="8784771" cy="53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9229" b="37348"/>
          <a:stretch/>
        </p:blipFill>
        <p:spPr>
          <a:xfrm>
            <a:off x="9002423" y="2837091"/>
            <a:ext cx="2851378" cy="17500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SVG</a:t>
            </a:r>
            <a:r>
              <a:rPr lang="ko-KR" altLang="en-US" dirty="0"/>
              <a:t>파일 특징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3189577" y="5227041"/>
            <a:ext cx="5812846" cy="988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SVG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파일은 </a:t>
            </a:r>
            <a:r>
              <a:rPr lang="ko-KR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백터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Vactor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방식으로 만들어진 이미지이며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주로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2D/3D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편집 프로그램에서 사용되는 파일이다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6" y="1615351"/>
            <a:ext cx="3048006" cy="297180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672" y="1111942"/>
            <a:ext cx="2814840" cy="39786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l="17867" t="18536" r="17867" b="38273"/>
          <a:stretch/>
        </p:blipFill>
        <p:spPr>
          <a:xfrm>
            <a:off x="9131245" y="1090744"/>
            <a:ext cx="1794769" cy="1704943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5176861" y="2619438"/>
            <a:ext cx="1273366" cy="124541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180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SVG</a:t>
            </a:r>
            <a:r>
              <a:rPr lang="ko-KR" altLang="en-US" dirty="0"/>
              <a:t>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SVG</a:t>
            </a:r>
            <a:r>
              <a:rPr lang="ko-KR" altLang="en-US" dirty="0"/>
              <a:t>파일 특징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2" name="부제목 2"/>
          <p:cNvSpPr txBox="1">
            <a:spLocks/>
          </p:cNvSpPr>
          <p:nvPr/>
        </p:nvSpPr>
        <p:spPr>
          <a:xfrm>
            <a:off x="2022864" y="5144661"/>
            <a:ext cx="8146272" cy="1182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엔닷캐드에서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가져오기                     로 도형 데이터로 불러 온 뒤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도구들을 활용하여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3D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모델링 작업이 가능하다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주로  모델의 완성도를 높일 때 사용한다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37" name="부제목 2"/>
          <p:cNvSpPr txBox="1">
            <a:spLocks/>
          </p:cNvSpPr>
          <p:nvPr/>
        </p:nvSpPr>
        <p:spPr>
          <a:xfrm>
            <a:off x="10016713" y="4518384"/>
            <a:ext cx="2021027" cy="290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소스 출처 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KAKAO, KH VATEC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834834" y="1486350"/>
            <a:ext cx="3493038" cy="2282003"/>
            <a:chOff x="6985404" y="1428727"/>
            <a:chExt cx="4640380" cy="3031562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404" y="1711310"/>
              <a:ext cx="1800000" cy="1233198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7" r="26777"/>
            <a:stretch/>
          </p:blipFill>
          <p:spPr>
            <a:xfrm>
              <a:off x="7885404" y="2874248"/>
              <a:ext cx="1003222" cy="1479838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488" y="1428727"/>
              <a:ext cx="2913296" cy="3031562"/>
            </a:xfrm>
            <a:prstGeom prst="rect">
              <a:avLst/>
            </a:prstGeom>
          </p:spPr>
        </p:pic>
      </p:grpSp>
      <p:sp>
        <p:nvSpPr>
          <p:cNvPr id="22" name="오른쪽 화살표 21"/>
          <p:cNvSpPr/>
          <p:nvPr/>
        </p:nvSpPr>
        <p:spPr>
          <a:xfrm>
            <a:off x="6768356" y="2591566"/>
            <a:ext cx="728078" cy="60938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8" y="1989287"/>
            <a:ext cx="1545984" cy="1545984"/>
          </a:xfrm>
          <a:prstGeom prst="rect">
            <a:avLst/>
          </a:prstGeom>
        </p:spPr>
      </p:pic>
      <p:sp>
        <p:nvSpPr>
          <p:cNvPr id="26" name="오른쪽 화살표 25"/>
          <p:cNvSpPr/>
          <p:nvPr/>
        </p:nvSpPr>
        <p:spPr>
          <a:xfrm>
            <a:off x="2894542" y="2591566"/>
            <a:ext cx="728078" cy="60938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부제목 2"/>
          <p:cNvSpPr txBox="1">
            <a:spLocks/>
          </p:cNvSpPr>
          <p:nvPr/>
        </p:nvSpPr>
        <p:spPr>
          <a:xfrm>
            <a:off x="998614" y="3929195"/>
            <a:ext cx="1557192" cy="39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416724" y="3929195"/>
            <a:ext cx="1557192" cy="399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2D/3D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편집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</p:txBody>
      </p:sp>
      <p:sp>
        <p:nvSpPr>
          <p:cNvPr id="29" name="부제목 2"/>
          <p:cNvSpPr txBox="1">
            <a:spLocks/>
          </p:cNvSpPr>
          <p:nvPr/>
        </p:nvSpPr>
        <p:spPr>
          <a:xfrm>
            <a:off x="8802356" y="3929195"/>
            <a:ext cx="1557192" cy="399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모델링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F4BBBA53-6E21-4B6D-88FB-AB358407D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9019" y="2338410"/>
            <a:ext cx="2372602" cy="103245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CDD227AC-1D16-4397-A5AC-FC750D0903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9968" y="5163133"/>
            <a:ext cx="10001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SVG</a:t>
            </a:r>
            <a:r>
              <a:rPr lang="ko-KR" altLang="en-US" dirty="0"/>
              <a:t>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SVG</a:t>
            </a:r>
            <a:r>
              <a:rPr lang="ko-KR" altLang="en-US" dirty="0"/>
              <a:t>활용 예시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00" y="3937686"/>
            <a:ext cx="2463230" cy="216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6" y="1535970"/>
            <a:ext cx="2881588" cy="216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57" y="3937686"/>
            <a:ext cx="2477820" cy="216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6" y="3937686"/>
            <a:ext cx="4272478" cy="216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06" y="1498964"/>
            <a:ext cx="3070324" cy="2160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55" y="1498963"/>
            <a:ext cx="31858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92C3E967-6E34-49CA-BECF-696E14F0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3" y="1336559"/>
            <a:ext cx="3816190" cy="26731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289B29-7293-47A9-AA89-A34977CB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9" y="1321899"/>
            <a:ext cx="3816190" cy="267311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647D715-63A7-4A04-9C7E-35EF3CF63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83" y="1476608"/>
            <a:ext cx="1927973" cy="20489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919" y="195565"/>
            <a:ext cx="6804705" cy="506947"/>
          </a:xfrm>
        </p:spPr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템플릿</a:t>
            </a:r>
            <a:r>
              <a:rPr lang="en-US" altLang="ko-KR" dirty="0"/>
              <a:t> </a:t>
            </a:r>
            <a:r>
              <a:rPr lang="ko-KR" altLang="en-US" dirty="0"/>
              <a:t>파일 불러오기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7600" y="6161699"/>
            <a:ext cx="4928973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SVG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파일은 불러왔을 때 저장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됬을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때의 색상이 그대로 따라 온다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568443" y="1248011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523006" y="1348075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568443" y="1884551"/>
            <a:ext cx="3308150" cy="4473503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좌측 상단 메뉴 파일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가져오기를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 한 뒤 템플릿을 불러온다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지원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확장자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STL, STEP, IGES,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BREP, SVG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템플릿을 열고 난 뒤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비율을 조정하여 이미지를 불러온다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겹치는 부분 정리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 정리 상태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권장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원본 그대로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미정리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상태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비율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이미지 크기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정밀도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이미지 해상도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(100%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추천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4238375" y="4184881"/>
            <a:ext cx="4066688" cy="1226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템플릿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원본 크기에 비례하여 이미지 크기가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정해져 있으므로 원하는 크기에 맞춰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비율을 조절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예제 모델링은 </a:t>
            </a:r>
            <a:r>
              <a:rPr lang="en-US" altLang="ko-KR" sz="16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10%</a:t>
            </a:r>
            <a:r>
              <a:rPr lang="ko-KR" altLang="en-US" sz="16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진행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556937" y="4299186"/>
            <a:ext cx="4247198" cy="712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가져오기                      명령으로</a:t>
            </a: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템플릿을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7818" y="2653701"/>
            <a:ext cx="1918737" cy="16339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918CEA64-5331-4D82-9C2D-6A69BB72A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5361" y="4303886"/>
            <a:ext cx="1000125" cy="27622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ABB7BADF-B845-4322-A218-58A1BF1A4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404" y="1505974"/>
            <a:ext cx="2641599" cy="203390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328071C-545E-4926-9865-4DFF2BB04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453" y="2673118"/>
            <a:ext cx="1999369" cy="11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CEE7A81-AC83-485F-8692-9080069E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14" y="1512713"/>
            <a:ext cx="3560885" cy="24942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원하는 글자 입력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17600" y="6161699"/>
            <a:ext cx="5735782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만들고자 하는 토퍼의 사이즈를 감안하여 템플릿과 글자의 크기를 조정한다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부제목 2"/>
          <p:cNvSpPr txBox="1">
            <a:spLocks/>
          </p:cNvSpPr>
          <p:nvPr/>
        </p:nvSpPr>
        <p:spPr>
          <a:xfrm>
            <a:off x="4488655" y="4886559"/>
            <a:ext cx="3410723" cy="7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작업을 원활하게 하기 위해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위에서 보기          도구로 화면을 전환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부제목 2"/>
          <p:cNvSpPr txBox="1">
            <a:spLocks/>
          </p:cNvSpPr>
          <p:nvPr/>
        </p:nvSpPr>
        <p:spPr>
          <a:xfrm>
            <a:off x="617819" y="4844220"/>
            <a:ext cx="3876738" cy="117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 편집하기          도구를 사용하여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입력한 뒤에 위치에 맞춰 적용 버튼을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누르거나 마우스 클릭으로 그리기 완료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8548110" y="1248573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9502673" y="1348637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8548110" y="1885114"/>
            <a:ext cx="3308150" cy="4389210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화면 보기를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위에서 보기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(TOP)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전환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아이콘을 사용하여 글자 내용을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입력한 뒤 격자에 위치 시킨 뒤에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그리기를 완성한다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 입력 상자의 내용은 다음과 같다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글자의 내용을 입력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폰트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글씨체를 변경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크기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글자의 크기를 변경 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높이 기준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b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[Bold] 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굵게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[Italic] 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기울게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각도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 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회전</a:t>
            </a:r>
            <a:b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AE278AB5-D74C-484C-B56E-56FE555B2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334" y="5154605"/>
            <a:ext cx="552450" cy="55245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AB2833E1-BE16-417B-80E0-7CC9F32E0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2436" y="1812790"/>
            <a:ext cx="552450" cy="55245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B9ADC7D7-EC02-48C7-B458-C5A5E2990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8976" y="4691767"/>
            <a:ext cx="552450" cy="55245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6B546860-6007-4A82-BB15-0DA42D46B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8191" y="2677296"/>
            <a:ext cx="552450" cy="5524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0358463-24E5-4FCA-A00A-0A47477F0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54" y="1512713"/>
            <a:ext cx="3560884" cy="24942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6F3CDEA-91BD-4175-8D1B-B9E413306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170" y="2768614"/>
            <a:ext cx="2876951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E97397E5-3BF4-478D-9D8C-4B6B801A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69" y="1400710"/>
            <a:ext cx="3856722" cy="270151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원하는 글자 입력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17601" y="6161699"/>
            <a:ext cx="6123458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복사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붙여 넣기 시 제자리에 복제 되기 때문에 여러 번 작업하지 않도록 주의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544003" y="1250154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498566" y="1350218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544003" y="1886694"/>
            <a:ext cx="3308150" cy="4275005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클릭          하여 선택 한 뒤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복사                       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붙여 넣기                         를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복제된 글자를 이동 핸들을 이용해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위치를 조정 해 준다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더블 클릭                또는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마우스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우클릭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글자편집으로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 내용을 수정 해 준다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부제목 2"/>
          <p:cNvSpPr txBox="1">
            <a:spLocks/>
          </p:cNvSpPr>
          <p:nvPr/>
        </p:nvSpPr>
        <p:spPr>
          <a:xfrm>
            <a:off x="4925230" y="4254919"/>
            <a:ext cx="3410723" cy="1177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선택 하여 복사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붙여 넣기                   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 이동 핸들로 글자의 위치를 조정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부제목 2"/>
          <p:cNvSpPr txBox="1">
            <a:spLocks/>
          </p:cNvSpPr>
          <p:nvPr/>
        </p:nvSpPr>
        <p:spPr>
          <a:xfrm>
            <a:off x="617819" y="4238179"/>
            <a:ext cx="3876738" cy="117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글자를 편집하기를 통해 원하는 글자를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 한 뒤에 적용 버튼을 누르거나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마우스 클릭        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그리기 완료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2" name="꺾인 연결선 31"/>
          <p:cNvCxnSpPr>
            <a:cxnSpLocks/>
          </p:cNvCxnSpPr>
          <p:nvPr/>
        </p:nvCxnSpPr>
        <p:spPr>
          <a:xfrm>
            <a:off x="4872463" y="1669761"/>
            <a:ext cx="357906" cy="278469"/>
          </a:xfrm>
          <a:prstGeom prst="bentConnector2">
            <a:avLst/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래픽 5">
            <a:extLst>
              <a:ext uri="{FF2B5EF4-FFF2-40B4-BE49-F238E27FC236}">
                <a16:creationId xmlns:a16="http://schemas.microsoft.com/office/drawing/2014/main" id="{117AEAB7-54A9-4E11-8BA7-2406C085E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519" y="4853075"/>
            <a:ext cx="371475" cy="52387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B033A1DF-090C-47A4-83CC-A35D4604F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0789" y="1376227"/>
            <a:ext cx="371475" cy="523875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E4D444CA-BC74-4D0B-94F5-C02F8F898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7527" y="4291633"/>
            <a:ext cx="371475" cy="52387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142AE27A-7F60-46D5-9471-B8C1B6BBC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1068" y="4291633"/>
            <a:ext cx="371475" cy="52387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D04979A2-AFFB-406F-ACCC-41AB13A55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9477" y="4794754"/>
            <a:ext cx="371475" cy="523875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89A226D6-2815-4ECF-9E51-7A0C20D65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4950" y="2377535"/>
            <a:ext cx="1000125" cy="276225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7303821C-7605-4208-B4EE-B792FF54F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7464" y="2799970"/>
            <a:ext cx="1000125" cy="276225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F5E1210E-D223-448A-B9D3-5C99964BF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5237" y="1807970"/>
            <a:ext cx="371475" cy="52387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8C96029-6C34-4C87-BE8B-7BD665068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8" y="1376359"/>
            <a:ext cx="3856722" cy="270151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AD29A89-B07F-4D3D-BBFC-F1AB647445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2577" y="1954662"/>
            <a:ext cx="1399473" cy="2182346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A0613BD-D7F4-4DC2-9E71-23DCC22035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155" y="1960289"/>
            <a:ext cx="2167454" cy="17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폰트 오프셋 효과 적용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117601" y="6161699"/>
            <a:ext cx="7194378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폰트 오프셋은 글자에만 적용 가능하고 크기 마다 적용 가능한 수치가 제한되어 있으니 참고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531498" y="1353562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486061" y="1453626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531498" y="1990102"/>
            <a:ext cx="3308150" cy="2516749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작업 하려는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글자에 폰트 오프셋을 적용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1~3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나머지 글자에도 폰트 오프셋을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적용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247359" y="4371864"/>
            <a:ext cx="4247198" cy="712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폰트 오프셋          도구를 사용해 수치를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입력하여 글자 테두리를 생성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" name="부제목 2"/>
          <p:cNvSpPr txBox="1">
            <a:spLocks/>
          </p:cNvSpPr>
          <p:nvPr/>
        </p:nvSpPr>
        <p:spPr>
          <a:xfrm>
            <a:off x="4391942" y="4238179"/>
            <a:ext cx="3876738" cy="117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남은 글자에도 같은 크기로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글자 테두리를 생성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38EB8E-09B5-407C-80BB-A36D591B4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0026" y="4239873"/>
            <a:ext cx="552450" cy="55245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35F66FE5-9A41-49AB-9AEA-646B5556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8187" y="1910255"/>
            <a:ext cx="552450" cy="5524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142BDC7-5128-4F23-8E9A-A5302A167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53" y="1353562"/>
            <a:ext cx="4064000" cy="28467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A9CB7BF-ED3A-472F-B56D-6F99D7625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63" y="5036025"/>
            <a:ext cx="3398982" cy="43391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CDCD0B5-FF81-4FA3-BF93-B29CB193C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557" y="1368832"/>
            <a:ext cx="3876738" cy="2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5A5B4303-2351-4ABE-AD2B-D0567E28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072" y="1311856"/>
            <a:ext cx="3953102" cy="276902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템플릿 활용 토퍼 제작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템플릿 편집</a:t>
            </a:r>
            <a:r>
              <a:rPr lang="en-US" altLang="ko-KR" dirty="0"/>
              <a:t>/</a:t>
            </a:r>
            <a:r>
              <a:rPr lang="ko-KR" altLang="en-US" dirty="0"/>
              <a:t>꾸미기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D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7601" y="6161699"/>
            <a:ext cx="7109676" cy="292914"/>
          </a:xfrm>
          <a:prstGeom prst="roundRect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2D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높이 정보가 없어서 원하는 개체 선택이 어렵기 때문에 도형 리스트를 활용하여 선택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495685" y="990921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450248" y="1090985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495685" y="1627461"/>
            <a:ext cx="3308150" cy="4473503"/>
          </a:xfrm>
          <a:prstGeom prst="roundRect">
            <a:avLst>
              <a:gd name="adj" fmla="val 3998"/>
            </a:avLst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좌측 상단 메뉴 파일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가져오기로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만큼 템플릿을 불러온다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활용하여 템플릿과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토퍼의 위치를 조정한다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좌측 상단 메뉴 보기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도형리스트를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활성화 하여 화면 상의 모든 개체들을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확인 할 수 있다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화면 보기를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원근 투시보기로 전환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EF40C36-E752-44BB-B83D-FE88EE9D2973}"/>
              </a:ext>
            </a:extLst>
          </p:cNvPr>
          <p:cNvGrpSpPr/>
          <p:nvPr/>
        </p:nvGrpSpPr>
        <p:grpSpPr>
          <a:xfrm>
            <a:off x="4301024" y="4238179"/>
            <a:ext cx="3926253" cy="1339574"/>
            <a:chOff x="617819" y="4238179"/>
            <a:chExt cx="3926253" cy="1339574"/>
          </a:xfrm>
        </p:grpSpPr>
        <p:sp>
          <p:nvSpPr>
            <p:cNvPr id="35" name="부제목 2"/>
            <p:cNvSpPr txBox="1">
              <a:spLocks/>
            </p:cNvSpPr>
            <p:nvPr/>
          </p:nvSpPr>
          <p:spPr>
            <a:xfrm>
              <a:off x="617819" y="4801439"/>
              <a:ext cx="3926253" cy="73502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3D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작업을 원활하게 하기 위해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원근투시 보기          화면으로 전환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017C952-62DB-4E16-8A50-D45B12A8A9A6}"/>
                </a:ext>
              </a:extLst>
            </p:cNvPr>
            <p:cNvGrpSpPr/>
            <p:nvPr/>
          </p:nvGrpSpPr>
          <p:grpSpPr>
            <a:xfrm>
              <a:off x="617819" y="4238179"/>
              <a:ext cx="3876738" cy="1339574"/>
              <a:chOff x="617819" y="4238179"/>
              <a:chExt cx="3876738" cy="1339574"/>
            </a:xfrm>
          </p:grpSpPr>
          <p:sp>
            <p:nvSpPr>
              <p:cNvPr id="21" name="부제목 2"/>
              <p:cNvSpPr txBox="1">
                <a:spLocks/>
              </p:cNvSpPr>
              <p:nvPr/>
            </p:nvSpPr>
            <p:spPr>
              <a:xfrm>
                <a:off x="617819" y="4238179"/>
                <a:ext cx="3876738" cy="117322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나눔스퀘어OTF Bold" panose="020B0600000101010101" pitchFamily="34" charset="-127"/>
                    <a:ea typeface="나눔스퀘어OTF Bold" panose="020B0600000101010101" pitchFamily="34" charset="-127"/>
                    <a:cs typeface="+mn-cs"/>
                  </a:defRPr>
                </a:lvl1pPr>
                <a:lvl2pPr marL="457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나눔스퀘어OTF" panose="020B0600000101010101" pitchFamily="34" charset="-127"/>
                    <a:ea typeface="나눔스퀘어OTF" panose="020B0600000101010101" pitchFamily="34" charset="-127"/>
                    <a:cs typeface="+mn-cs"/>
                  </a:defRPr>
                </a:lvl2pPr>
                <a:lvl3pPr marL="914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나눔스퀘어OTF" panose="020B0600000101010101" pitchFamily="34" charset="-127"/>
                    <a:ea typeface="나눔스퀘어OTF" panose="020B0600000101010101" pitchFamily="34" charset="-127"/>
                    <a:cs typeface="+mn-cs"/>
                  </a:defRPr>
                </a:lvl3pPr>
                <a:lvl4pPr marL="1371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나눔스퀘어OTF" panose="020B0600000101010101" pitchFamily="34" charset="-127"/>
                    <a:ea typeface="나눔스퀘어OTF" panose="020B0600000101010101" pitchFamily="34" charset="-127"/>
                    <a:cs typeface="+mn-cs"/>
                  </a:defRPr>
                </a:lvl4pPr>
                <a:lvl5pPr marL="18288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나눔스퀘어OTF" panose="020B0600000101010101" pitchFamily="34" charset="-127"/>
                    <a:ea typeface="나눔스퀘어OTF" panose="020B0600000101010101" pitchFamily="34" charset="-127"/>
                    <a:cs typeface="+mn-cs"/>
                  </a:defRPr>
                </a:lvl5pPr>
                <a:lvl6pPr marL="22860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보기 </a:t>
                </a: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&gt; </a:t>
                </a:r>
                <a:r>
                  <a: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도형 리스트 옵션 활성화</a:t>
                </a:r>
                <a:endPara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pic>
            <p:nvPicPr>
              <p:cNvPr id="6" name="그래픽 5">
                <a:extLst>
                  <a:ext uri="{FF2B5EF4-FFF2-40B4-BE49-F238E27FC236}">
                    <a16:creationId xmlns:a16="http://schemas.microsoft.com/office/drawing/2014/main" id="{8CEEE8AE-CADA-47BE-B3C1-88EDB158C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77820" y="5025303"/>
                <a:ext cx="552450" cy="552450"/>
              </a:xfrm>
              <a:prstGeom prst="rect">
                <a:avLst/>
              </a:prstGeom>
            </p:spPr>
          </p:pic>
        </p:grpSp>
      </p:grpSp>
      <p:pic>
        <p:nvPicPr>
          <p:cNvPr id="42" name="그래픽 41">
            <a:extLst>
              <a:ext uri="{FF2B5EF4-FFF2-40B4-BE49-F238E27FC236}">
                <a16:creationId xmlns:a16="http://schemas.microsoft.com/office/drawing/2014/main" id="{EFFEDF68-0213-47A3-92C4-917C34DD9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1702" y="5161716"/>
            <a:ext cx="552450" cy="55245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2BE55EE-2C18-430E-A598-FB0358F74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0271" y="2599788"/>
            <a:ext cx="552450" cy="55245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DD639241-626E-4057-B8CA-252029EFF2DF}"/>
              </a:ext>
            </a:extLst>
          </p:cNvPr>
          <p:cNvGrpSpPr/>
          <p:nvPr/>
        </p:nvGrpSpPr>
        <p:grpSpPr>
          <a:xfrm>
            <a:off x="296874" y="4427891"/>
            <a:ext cx="4247198" cy="1194824"/>
            <a:chOff x="296874" y="4427891"/>
            <a:chExt cx="4247198" cy="1194824"/>
          </a:xfrm>
        </p:grpSpPr>
        <p:sp>
          <p:nvSpPr>
            <p:cNvPr id="28" name="부제목 2"/>
            <p:cNvSpPr txBox="1">
              <a:spLocks/>
            </p:cNvSpPr>
            <p:nvPr/>
          </p:nvSpPr>
          <p:spPr>
            <a:xfrm>
              <a:off x="296874" y="4427891"/>
              <a:ext cx="4247198" cy="11948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파일 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&gt; 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가져오기                      를 이용하여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원하는 템플릿을 추가하고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이동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회전          을 이용하여 위치를 조절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49375DF7-C819-49A1-AE76-68BC497DB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6587" y="5008057"/>
              <a:ext cx="552450" cy="552450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948DA499-B965-4725-ABA4-1E91F17DE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82983" y="4439859"/>
              <a:ext cx="1000125" cy="276225"/>
            </a:xfrm>
            <a:prstGeom prst="rect">
              <a:avLst/>
            </a:prstGeom>
          </p:spPr>
        </p:pic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BAD7D2DC-C374-42E2-B0B1-F2A12DA713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737" y="1340038"/>
            <a:ext cx="3953102" cy="276902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53A6E43F-75C1-48DC-883B-CBE0435172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1718" y="1750829"/>
            <a:ext cx="1943371" cy="1276528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C39679AC-FDBA-4A5B-85C4-6F8A2C187DC6}"/>
              </a:ext>
            </a:extLst>
          </p:cNvPr>
          <p:cNvSpPr/>
          <p:nvPr/>
        </p:nvSpPr>
        <p:spPr>
          <a:xfrm>
            <a:off x="7369599" y="1491661"/>
            <a:ext cx="250401" cy="251572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8815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963</Words>
  <Application>Microsoft Office PowerPoint</Application>
  <PresentationFormat>와이드스크린</PresentationFormat>
  <Paragraphs>145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Arial</vt:lpstr>
      <vt:lpstr>나눔스퀘어</vt:lpstr>
      <vt:lpstr>나눔스퀘어 Bold</vt:lpstr>
      <vt:lpstr>나눔스퀘어 ExtraBold</vt:lpstr>
      <vt:lpstr>맑은 고딕</vt:lpstr>
      <vt:lpstr>1_Office 테마</vt:lpstr>
      <vt:lpstr>3D모델링 실습 :  템플릿활용 토퍼 제작</vt:lpstr>
      <vt:lpstr>템플릿활용 토퍼 제작</vt:lpstr>
      <vt:lpstr>SVG활용 토퍼 제작</vt:lpstr>
      <vt:lpstr>SVG활용 토퍼 제작</vt:lpstr>
      <vt:lpstr>템플릿 활용 토퍼 제작</vt:lpstr>
      <vt:lpstr>템플릿 활용 토퍼 제작</vt:lpstr>
      <vt:lpstr>템플릿 활용 토퍼 제작</vt:lpstr>
      <vt:lpstr>템플릿 활용 토퍼 제작</vt:lpstr>
      <vt:lpstr>템플릿 활용 토퍼 제작</vt:lpstr>
      <vt:lpstr>템플릿 활용 토퍼 제작</vt:lpstr>
      <vt:lpstr>템플릿 활용 토퍼 제작</vt:lpstr>
      <vt:lpstr>템플릿 활용 토퍼 제작</vt:lpstr>
      <vt:lpstr>템플릿 활용 토퍼 제작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ParkJinyoung</dc:creator>
  <cp:lastModifiedBy>ParkJinyoung</cp:lastModifiedBy>
  <cp:revision>4</cp:revision>
  <dcterms:created xsi:type="dcterms:W3CDTF">2021-07-12T11:15:44Z</dcterms:created>
  <dcterms:modified xsi:type="dcterms:W3CDTF">2021-07-12T11:28:11Z</dcterms:modified>
</cp:coreProperties>
</file>